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1" r:id="rId1"/>
  </p:sldMasterIdLst>
  <p:notesMasterIdLst>
    <p:notesMasterId r:id="rId13"/>
  </p:notesMasterIdLst>
  <p:sldIdLst>
    <p:sldId id="367" r:id="rId2"/>
    <p:sldId id="413" r:id="rId3"/>
    <p:sldId id="414" r:id="rId4"/>
    <p:sldId id="359" r:id="rId5"/>
    <p:sldId id="360" r:id="rId6"/>
    <p:sldId id="370" r:id="rId7"/>
    <p:sldId id="371" r:id="rId8"/>
    <p:sldId id="373" r:id="rId9"/>
    <p:sldId id="372" r:id="rId10"/>
    <p:sldId id="374" r:id="rId11"/>
    <p:sldId id="289"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ie Demerseman" initials="ED" lastIdx="1" clrIdx="0">
    <p:extLst>
      <p:ext uri="{19B8F6BF-5375-455C-9EA6-DF929625EA0E}">
        <p15:presenceInfo xmlns:p15="http://schemas.microsoft.com/office/powerpoint/2012/main" userId="f838d40e37aa7351"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FFC906"/>
    <a:srgbClr val="223E92"/>
    <a:srgbClr val="FF9900"/>
    <a:srgbClr val="CC99FF"/>
    <a:srgbClr val="BBC7EF"/>
    <a:srgbClr val="0A3A61"/>
    <a:srgbClr val="E8CE5A"/>
    <a:srgbClr val="09519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77" autoAdjust="0"/>
    <p:restoredTop sz="69238" autoAdjust="0"/>
  </p:normalViewPr>
  <p:slideViewPr>
    <p:cSldViewPr snapToGrid="0">
      <p:cViewPr varScale="1">
        <p:scale>
          <a:sx n="49" d="100"/>
          <a:sy n="49" d="100"/>
        </p:scale>
        <p:origin x="1457" y="39"/>
      </p:cViewPr>
      <p:guideLst/>
    </p:cSldViewPr>
  </p:slideViewPr>
  <p:notesTextViewPr>
    <p:cViewPr>
      <p:scale>
        <a:sx n="75" d="100"/>
        <a:sy n="75"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6B6202E-2113-42C1-BD99-8ED90A4CB508}" type="doc">
      <dgm:prSet loTypeId="urn:microsoft.com/office/officeart/2005/8/layout/process1" loCatId="process" qsTypeId="urn:microsoft.com/office/officeart/2005/8/quickstyle/simple1" qsCatId="simple" csTypeId="urn:microsoft.com/office/officeart/2005/8/colors/accent2_1" csCatId="accent2" phldr="1"/>
      <dgm:spPr/>
    </dgm:pt>
    <dgm:pt modelId="{61F5FF65-4A5A-4106-BA90-B0AF630D3E7D}">
      <dgm:prSet phldrT="[Text]" custT="1"/>
      <dgm:spPr/>
      <dgm:t>
        <a:bodyPr/>
        <a:lstStyle/>
        <a:p>
          <a:r>
            <a:rPr lang="de-DE" sz="1800" b="1" dirty="0">
              <a:solidFill>
                <a:srgbClr val="223E92"/>
              </a:solidFill>
              <a:latin typeface="Montserrat Medium" panose="00000600000000000000" pitchFamily="2" charset="0"/>
            </a:rPr>
            <a:t>Research Question</a:t>
          </a:r>
        </a:p>
      </dgm:t>
    </dgm:pt>
    <dgm:pt modelId="{C2401CD3-7DBE-4F65-B99F-9465BCFAE471}" type="parTrans" cxnId="{547E44C7-3E09-4E19-8AF7-2D09AD6DE440}">
      <dgm:prSet/>
      <dgm:spPr/>
      <dgm:t>
        <a:bodyPr/>
        <a:lstStyle/>
        <a:p>
          <a:endParaRPr lang="de-DE"/>
        </a:p>
      </dgm:t>
    </dgm:pt>
    <dgm:pt modelId="{FD7CB6F0-0031-4938-B123-5F66980D6C55}" type="sibTrans" cxnId="{547E44C7-3E09-4E19-8AF7-2D09AD6DE440}">
      <dgm:prSet/>
      <dgm:spPr/>
      <dgm:t>
        <a:bodyPr/>
        <a:lstStyle/>
        <a:p>
          <a:endParaRPr lang="de-DE"/>
        </a:p>
      </dgm:t>
    </dgm:pt>
    <dgm:pt modelId="{3E41297A-8226-429D-AB0A-21146A78D4E4}">
      <dgm:prSet phldrT="[Text]" custT="1"/>
      <dgm:spPr/>
      <dgm:t>
        <a:bodyPr/>
        <a:lstStyle/>
        <a:p>
          <a:r>
            <a:rPr lang="de-DE" sz="1800" b="1" dirty="0">
              <a:solidFill>
                <a:srgbClr val="223E92"/>
              </a:solidFill>
              <a:latin typeface="Montserrat Medium" panose="00000600000000000000" pitchFamily="2" charset="0"/>
            </a:rPr>
            <a:t>Take photos</a:t>
          </a:r>
        </a:p>
      </dgm:t>
    </dgm:pt>
    <dgm:pt modelId="{269AF9AB-52E5-4B06-AC03-31DE703D8013}" type="parTrans" cxnId="{7A88AAA9-170C-4860-9700-086BAF6945D6}">
      <dgm:prSet/>
      <dgm:spPr/>
      <dgm:t>
        <a:bodyPr/>
        <a:lstStyle/>
        <a:p>
          <a:endParaRPr lang="de-DE"/>
        </a:p>
      </dgm:t>
    </dgm:pt>
    <dgm:pt modelId="{821FE4D3-CA14-43E5-93B7-7F95F31EC3E2}" type="sibTrans" cxnId="{7A88AAA9-170C-4860-9700-086BAF6945D6}">
      <dgm:prSet/>
      <dgm:spPr/>
      <dgm:t>
        <a:bodyPr/>
        <a:lstStyle/>
        <a:p>
          <a:endParaRPr lang="de-DE"/>
        </a:p>
      </dgm:t>
    </dgm:pt>
    <dgm:pt modelId="{2DC9D8A8-88C4-4FD8-96B0-7CC90E78F848}">
      <dgm:prSet phldrT="[Text]" custT="1"/>
      <dgm:spPr/>
      <dgm:t>
        <a:bodyPr/>
        <a:lstStyle/>
        <a:p>
          <a:r>
            <a:rPr lang="de-DE" sz="1800" b="1" dirty="0">
              <a:solidFill>
                <a:srgbClr val="223E92"/>
              </a:solidFill>
              <a:latin typeface="Montserrat Medium" panose="00000600000000000000" pitchFamily="2" charset="0"/>
            </a:rPr>
            <a:t>Share stories</a:t>
          </a:r>
        </a:p>
      </dgm:t>
    </dgm:pt>
    <dgm:pt modelId="{7F52EB90-D8A2-40E9-B651-5FCE14137E40}" type="parTrans" cxnId="{B5892BAD-D8C2-4840-BB25-491EB8496AE7}">
      <dgm:prSet/>
      <dgm:spPr/>
      <dgm:t>
        <a:bodyPr/>
        <a:lstStyle/>
        <a:p>
          <a:endParaRPr lang="de-DE"/>
        </a:p>
      </dgm:t>
    </dgm:pt>
    <dgm:pt modelId="{C2D0115D-DC5F-4EE5-AEC1-852902D97541}" type="sibTrans" cxnId="{B5892BAD-D8C2-4840-BB25-491EB8496AE7}">
      <dgm:prSet/>
      <dgm:spPr/>
      <dgm:t>
        <a:bodyPr/>
        <a:lstStyle/>
        <a:p>
          <a:endParaRPr lang="de-DE"/>
        </a:p>
      </dgm:t>
    </dgm:pt>
    <dgm:pt modelId="{E6100706-2DCC-4B26-A0FA-BE9E439252D4}">
      <dgm:prSet phldrT="[Text]" custT="1"/>
      <dgm:spPr/>
      <dgm:t>
        <a:bodyPr/>
        <a:lstStyle/>
        <a:p>
          <a:r>
            <a:rPr lang="de-DE" sz="1800" b="1" dirty="0">
              <a:solidFill>
                <a:srgbClr val="223E92"/>
              </a:solidFill>
              <a:latin typeface="Montserrat Medium" panose="00000600000000000000" pitchFamily="2" charset="0"/>
            </a:rPr>
            <a:t>Discuss messages</a:t>
          </a:r>
        </a:p>
      </dgm:t>
    </dgm:pt>
    <dgm:pt modelId="{B9B67831-1206-46CE-999A-7ACE94DD7A43}" type="parTrans" cxnId="{73B7CC51-50AE-4A42-92DE-D7C7BC83BC06}">
      <dgm:prSet/>
      <dgm:spPr/>
      <dgm:t>
        <a:bodyPr/>
        <a:lstStyle/>
        <a:p>
          <a:endParaRPr lang="de-DE"/>
        </a:p>
      </dgm:t>
    </dgm:pt>
    <dgm:pt modelId="{DF8A9736-C5EF-4ABD-9EC6-D21B930B3E99}" type="sibTrans" cxnId="{73B7CC51-50AE-4A42-92DE-D7C7BC83BC06}">
      <dgm:prSet/>
      <dgm:spPr/>
      <dgm:t>
        <a:bodyPr/>
        <a:lstStyle/>
        <a:p>
          <a:endParaRPr lang="de-DE"/>
        </a:p>
      </dgm:t>
    </dgm:pt>
    <dgm:pt modelId="{2DF10F2B-C4A5-4F9B-A6D1-16BABF62F533}">
      <dgm:prSet phldrT="[Text]" custT="1"/>
      <dgm:spPr/>
      <dgm:t>
        <a:bodyPr/>
        <a:lstStyle/>
        <a:p>
          <a:r>
            <a:rPr lang="de-DE" sz="1800" b="1" dirty="0" err="1">
              <a:solidFill>
                <a:srgbClr val="223E92"/>
              </a:solidFill>
              <a:latin typeface="Montserrat Medium" panose="00000600000000000000" pitchFamily="2" charset="0"/>
            </a:rPr>
            <a:t>Selection</a:t>
          </a:r>
          <a:r>
            <a:rPr lang="de-DE" sz="1800" b="1" dirty="0">
              <a:solidFill>
                <a:srgbClr val="223E92"/>
              </a:solidFill>
              <a:latin typeface="Montserrat Medium" panose="00000600000000000000" pitchFamily="2" charset="0"/>
            </a:rPr>
            <a:t> of photos</a:t>
          </a:r>
        </a:p>
      </dgm:t>
    </dgm:pt>
    <dgm:pt modelId="{ED1A7339-2736-4264-B12D-E756731EB03A}" type="parTrans" cxnId="{E13ECD97-E091-41BC-B30F-ACB5097BFE4D}">
      <dgm:prSet/>
      <dgm:spPr/>
      <dgm:t>
        <a:bodyPr/>
        <a:lstStyle/>
        <a:p>
          <a:endParaRPr lang="de-DE"/>
        </a:p>
      </dgm:t>
    </dgm:pt>
    <dgm:pt modelId="{1D98E471-799A-4D2B-AD76-98E48225D895}" type="sibTrans" cxnId="{E13ECD97-E091-41BC-B30F-ACB5097BFE4D}">
      <dgm:prSet/>
      <dgm:spPr/>
      <dgm:t>
        <a:bodyPr/>
        <a:lstStyle/>
        <a:p>
          <a:endParaRPr lang="de-DE"/>
        </a:p>
      </dgm:t>
    </dgm:pt>
    <dgm:pt modelId="{7F484962-D0FC-4F17-B29A-55A8D78822E0}" type="pres">
      <dgm:prSet presAssocID="{06B6202E-2113-42C1-BD99-8ED90A4CB508}" presName="Name0" presStyleCnt="0">
        <dgm:presLayoutVars>
          <dgm:dir/>
          <dgm:resizeHandles val="exact"/>
        </dgm:presLayoutVars>
      </dgm:prSet>
      <dgm:spPr/>
    </dgm:pt>
    <dgm:pt modelId="{3D2E62B4-9C50-4430-AB0B-B5C0B448F3AC}" type="pres">
      <dgm:prSet presAssocID="{61F5FF65-4A5A-4106-BA90-B0AF630D3E7D}" presName="node" presStyleLbl="node1" presStyleIdx="0" presStyleCnt="5" custLinFactNeighborY="50201">
        <dgm:presLayoutVars>
          <dgm:bulletEnabled val="1"/>
        </dgm:presLayoutVars>
      </dgm:prSet>
      <dgm:spPr/>
    </dgm:pt>
    <dgm:pt modelId="{EAAD4506-769C-4526-95CF-DC2321CB7E24}" type="pres">
      <dgm:prSet presAssocID="{FD7CB6F0-0031-4938-B123-5F66980D6C55}" presName="sibTrans" presStyleLbl="sibTrans2D1" presStyleIdx="0" presStyleCnt="4"/>
      <dgm:spPr/>
    </dgm:pt>
    <dgm:pt modelId="{13463C74-9FAB-4EA8-B05D-7F0790B45246}" type="pres">
      <dgm:prSet presAssocID="{FD7CB6F0-0031-4938-B123-5F66980D6C55}" presName="connectorText" presStyleLbl="sibTrans2D1" presStyleIdx="0" presStyleCnt="4"/>
      <dgm:spPr/>
    </dgm:pt>
    <dgm:pt modelId="{7CE1E195-4319-4175-A078-5734040F9DEE}" type="pres">
      <dgm:prSet presAssocID="{3E41297A-8226-429D-AB0A-21146A78D4E4}" presName="node" presStyleLbl="node1" presStyleIdx="1" presStyleCnt="5" custLinFactNeighborY="50201">
        <dgm:presLayoutVars>
          <dgm:bulletEnabled val="1"/>
        </dgm:presLayoutVars>
      </dgm:prSet>
      <dgm:spPr/>
    </dgm:pt>
    <dgm:pt modelId="{CAE04EAB-9E78-4EDC-B52E-35D331202707}" type="pres">
      <dgm:prSet presAssocID="{821FE4D3-CA14-43E5-93B7-7F95F31EC3E2}" presName="sibTrans" presStyleLbl="sibTrans2D1" presStyleIdx="1" presStyleCnt="4"/>
      <dgm:spPr/>
    </dgm:pt>
    <dgm:pt modelId="{40053334-CF20-4C83-8978-D227DE3447D5}" type="pres">
      <dgm:prSet presAssocID="{821FE4D3-CA14-43E5-93B7-7F95F31EC3E2}" presName="connectorText" presStyleLbl="sibTrans2D1" presStyleIdx="1" presStyleCnt="4"/>
      <dgm:spPr/>
    </dgm:pt>
    <dgm:pt modelId="{60D8521E-0369-4708-8352-4035C09BB11D}" type="pres">
      <dgm:prSet presAssocID="{2DC9D8A8-88C4-4FD8-96B0-7CC90E78F848}" presName="node" presStyleLbl="node1" presStyleIdx="2" presStyleCnt="5" custLinFactNeighborY="50201">
        <dgm:presLayoutVars>
          <dgm:bulletEnabled val="1"/>
        </dgm:presLayoutVars>
      </dgm:prSet>
      <dgm:spPr/>
    </dgm:pt>
    <dgm:pt modelId="{FAF79B8B-E32B-47BA-A113-DC9F539F0FB0}" type="pres">
      <dgm:prSet presAssocID="{C2D0115D-DC5F-4EE5-AEC1-852902D97541}" presName="sibTrans" presStyleLbl="sibTrans2D1" presStyleIdx="2" presStyleCnt="4"/>
      <dgm:spPr/>
    </dgm:pt>
    <dgm:pt modelId="{28CCF37C-21FB-423B-96F4-7F33E5F5666E}" type="pres">
      <dgm:prSet presAssocID="{C2D0115D-DC5F-4EE5-AEC1-852902D97541}" presName="connectorText" presStyleLbl="sibTrans2D1" presStyleIdx="2" presStyleCnt="4"/>
      <dgm:spPr/>
    </dgm:pt>
    <dgm:pt modelId="{AEB4CBE5-D381-4708-AD7F-DBAB116D2E5F}" type="pres">
      <dgm:prSet presAssocID="{E6100706-2DCC-4B26-A0FA-BE9E439252D4}" presName="node" presStyleLbl="node1" presStyleIdx="3" presStyleCnt="5" custLinFactNeighborY="50201">
        <dgm:presLayoutVars>
          <dgm:bulletEnabled val="1"/>
        </dgm:presLayoutVars>
      </dgm:prSet>
      <dgm:spPr/>
    </dgm:pt>
    <dgm:pt modelId="{6D065D29-398B-436F-8EA0-DAFDE1AB5DA6}" type="pres">
      <dgm:prSet presAssocID="{DF8A9736-C5EF-4ABD-9EC6-D21B930B3E99}" presName="sibTrans" presStyleLbl="sibTrans2D1" presStyleIdx="3" presStyleCnt="4"/>
      <dgm:spPr/>
    </dgm:pt>
    <dgm:pt modelId="{E2031099-3800-44A6-938A-1AF8FC0B2EE9}" type="pres">
      <dgm:prSet presAssocID="{DF8A9736-C5EF-4ABD-9EC6-D21B930B3E99}" presName="connectorText" presStyleLbl="sibTrans2D1" presStyleIdx="3" presStyleCnt="4"/>
      <dgm:spPr/>
    </dgm:pt>
    <dgm:pt modelId="{3CCB5AD7-BECA-42EA-B13B-53067BE60CCA}" type="pres">
      <dgm:prSet presAssocID="{2DF10F2B-C4A5-4F9B-A6D1-16BABF62F533}" presName="node" presStyleLbl="node1" presStyleIdx="4" presStyleCnt="5" custLinFactNeighborY="50201">
        <dgm:presLayoutVars>
          <dgm:bulletEnabled val="1"/>
        </dgm:presLayoutVars>
      </dgm:prSet>
      <dgm:spPr/>
    </dgm:pt>
  </dgm:ptLst>
  <dgm:cxnLst>
    <dgm:cxn modelId="{07F85D02-6B9A-4305-BBCF-39B187484181}" type="presOf" srcId="{DF8A9736-C5EF-4ABD-9EC6-D21B930B3E99}" destId="{6D065D29-398B-436F-8EA0-DAFDE1AB5DA6}" srcOrd="0" destOrd="0" presId="urn:microsoft.com/office/officeart/2005/8/layout/process1"/>
    <dgm:cxn modelId="{F27D8706-56C7-45FF-9184-BBD4C5CE849E}" type="presOf" srcId="{E6100706-2DCC-4B26-A0FA-BE9E439252D4}" destId="{AEB4CBE5-D381-4708-AD7F-DBAB116D2E5F}" srcOrd="0" destOrd="0" presId="urn:microsoft.com/office/officeart/2005/8/layout/process1"/>
    <dgm:cxn modelId="{C9CF8631-A851-4296-B9DB-6740FE2E18DD}" type="presOf" srcId="{2DC9D8A8-88C4-4FD8-96B0-7CC90E78F848}" destId="{60D8521E-0369-4708-8352-4035C09BB11D}" srcOrd="0" destOrd="0" presId="urn:microsoft.com/office/officeart/2005/8/layout/process1"/>
    <dgm:cxn modelId="{C7254B48-C231-40AF-AA15-06DED44864C7}" type="presOf" srcId="{61F5FF65-4A5A-4106-BA90-B0AF630D3E7D}" destId="{3D2E62B4-9C50-4430-AB0B-B5C0B448F3AC}" srcOrd="0" destOrd="0" presId="urn:microsoft.com/office/officeart/2005/8/layout/process1"/>
    <dgm:cxn modelId="{73B7CC51-50AE-4A42-92DE-D7C7BC83BC06}" srcId="{06B6202E-2113-42C1-BD99-8ED90A4CB508}" destId="{E6100706-2DCC-4B26-A0FA-BE9E439252D4}" srcOrd="3" destOrd="0" parTransId="{B9B67831-1206-46CE-999A-7ACE94DD7A43}" sibTransId="{DF8A9736-C5EF-4ABD-9EC6-D21B930B3E99}"/>
    <dgm:cxn modelId="{B576EB51-0408-48D8-8A1E-A69A79B59943}" type="presOf" srcId="{821FE4D3-CA14-43E5-93B7-7F95F31EC3E2}" destId="{40053334-CF20-4C83-8978-D227DE3447D5}" srcOrd="1" destOrd="0" presId="urn:microsoft.com/office/officeart/2005/8/layout/process1"/>
    <dgm:cxn modelId="{E1FC6B79-03DC-4359-826D-E907BA518FE0}" type="presOf" srcId="{FD7CB6F0-0031-4938-B123-5F66980D6C55}" destId="{13463C74-9FAB-4EA8-B05D-7F0790B45246}" srcOrd="1" destOrd="0" presId="urn:microsoft.com/office/officeart/2005/8/layout/process1"/>
    <dgm:cxn modelId="{D6F4EE7D-2B41-4423-9E67-D744C3F83E59}" type="presOf" srcId="{3E41297A-8226-429D-AB0A-21146A78D4E4}" destId="{7CE1E195-4319-4175-A078-5734040F9DEE}" srcOrd="0" destOrd="0" presId="urn:microsoft.com/office/officeart/2005/8/layout/process1"/>
    <dgm:cxn modelId="{6829DC96-7A57-4DB5-BFFC-187E961A18BD}" type="presOf" srcId="{DF8A9736-C5EF-4ABD-9EC6-D21B930B3E99}" destId="{E2031099-3800-44A6-938A-1AF8FC0B2EE9}" srcOrd="1" destOrd="0" presId="urn:microsoft.com/office/officeart/2005/8/layout/process1"/>
    <dgm:cxn modelId="{E13ECD97-E091-41BC-B30F-ACB5097BFE4D}" srcId="{06B6202E-2113-42C1-BD99-8ED90A4CB508}" destId="{2DF10F2B-C4A5-4F9B-A6D1-16BABF62F533}" srcOrd="4" destOrd="0" parTransId="{ED1A7339-2736-4264-B12D-E756731EB03A}" sibTransId="{1D98E471-799A-4D2B-AD76-98E48225D895}"/>
    <dgm:cxn modelId="{DA68E798-F7DD-439D-B2CB-3827655F6EC1}" type="presOf" srcId="{821FE4D3-CA14-43E5-93B7-7F95F31EC3E2}" destId="{CAE04EAB-9E78-4EDC-B52E-35D331202707}" srcOrd="0" destOrd="0" presId="urn:microsoft.com/office/officeart/2005/8/layout/process1"/>
    <dgm:cxn modelId="{7A88AAA9-170C-4860-9700-086BAF6945D6}" srcId="{06B6202E-2113-42C1-BD99-8ED90A4CB508}" destId="{3E41297A-8226-429D-AB0A-21146A78D4E4}" srcOrd="1" destOrd="0" parTransId="{269AF9AB-52E5-4B06-AC03-31DE703D8013}" sibTransId="{821FE4D3-CA14-43E5-93B7-7F95F31EC3E2}"/>
    <dgm:cxn modelId="{B5892BAD-D8C2-4840-BB25-491EB8496AE7}" srcId="{06B6202E-2113-42C1-BD99-8ED90A4CB508}" destId="{2DC9D8A8-88C4-4FD8-96B0-7CC90E78F848}" srcOrd="2" destOrd="0" parTransId="{7F52EB90-D8A2-40E9-B651-5FCE14137E40}" sibTransId="{C2D0115D-DC5F-4EE5-AEC1-852902D97541}"/>
    <dgm:cxn modelId="{9B4E90BE-48C2-4D15-8395-FC8961411F67}" type="presOf" srcId="{C2D0115D-DC5F-4EE5-AEC1-852902D97541}" destId="{28CCF37C-21FB-423B-96F4-7F33E5F5666E}" srcOrd="1" destOrd="0" presId="urn:microsoft.com/office/officeart/2005/8/layout/process1"/>
    <dgm:cxn modelId="{547E44C7-3E09-4E19-8AF7-2D09AD6DE440}" srcId="{06B6202E-2113-42C1-BD99-8ED90A4CB508}" destId="{61F5FF65-4A5A-4106-BA90-B0AF630D3E7D}" srcOrd="0" destOrd="0" parTransId="{C2401CD3-7DBE-4F65-B99F-9465BCFAE471}" sibTransId="{FD7CB6F0-0031-4938-B123-5F66980D6C55}"/>
    <dgm:cxn modelId="{774329CA-63BD-4A8E-9A11-0FB7583F111D}" type="presOf" srcId="{C2D0115D-DC5F-4EE5-AEC1-852902D97541}" destId="{FAF79B8B-E32B-47BA-A113-DC9F539F0FB0}" srcOrd="0" destOrd="0" presId="urn:microsoft.com/office/officeart/2005/8/layout/process1"/>
    <dgm:cxn modelId="{F46501DF-C7A7-4C0D-B1F0-6A32179054A7}" type="presOf" srcId="{FD7CB6F0-0031-4938-B123-5F66980D6C55}" destId="{EAAD4506-769C-4526-95CF-DC2321CB7E24}" srcOrd="0" destOrd="0" presId="urn:microsoft.com/office/officeart/2005/8/layout/process1"/>
    <dgm:cxn modelId="{390ABFFB-FBA4-44A5-AFAC-0EF9980FEC81}" type="presOf" srcId="{06B6202E-2113-42C1-BD99-8ED90A4CB508}" destId="{7F484962-D0FC-4F17-B29A-55A8D78822E0}" srcOrd="0" destOrd="0" presId="urn:microsoft.com/office/officeart/2005/8/layout/process1"/>
    <dgm:cxn modelId="{2D7B55FD-AAD9-4603-B6D0-32B28E66AB4F}" type="presOf" srcId="{2DF10F2B-C4A5-4F9B-A6D1-16BABF62F533}" destId="{3CCB5AD7-BECA-42EA-B13B-53067BE60CCA}" srcOrd="0" destOrd="0" presId="urn:microsoft.com/office/officeart/2005/8/layout/process1"/>
    <dgm:cxn modelId="{E96B26AF-CD9B-4141-AFE8-18D2DBAA6911}" type="presParOf" srcId="{7F484962-D0FC-4F17-B29A-55A8D78822E0}" destId="{3D2E62B4-9C50-4430-AB0B-B5C0B448F3AC}" srcOrd="0" destOrd="0" presId="urn:microsoft.com/office/officeart/2005/8/layout/process1"/>
    <dgm:cxn modelId="{FF13EFD7-211E-41D8-A926-104B0F97C233}" type="presParOf" srcId="{7F484962-D0FC-4F17-B29A-55A8D78822E0}" destId="{EAAD4506-769C-4526-95CF-DC2321CB7E24}" srcOrd="1" destOrd="0" presId="urn:microsoft.com/office/officeart/2005/8/layout/process1"/>
    <dgm:cxn modelId="{18991166-F156-4FCD-940F-4C3ED636DB4C}" type="presParOf" srcId="{EAAD4506-769C-4526-95CF-DC2321CB7E24}" destId="{13463C74-9FAB-4EA8-B05D-7F0790B45246}" srcOrd="0" destOrd="0" presId="urn:microsoft.com/office/officeart/2005/8/layout/process1"/>
    <dgm:cxn modelId="{1ECB27AA-05F2-495F-94E1-DC101CF68F44}" type="presParOf" srcId="{7F484962-D0FC-4F17-B29A-55A8D78822E0}" destId="{7CE1E195-4319-4175-A078-5734040F9DEE}" srcOrd="2" destOrd="0" presId="urn:microsoft.com/office/officeart/2005/8/layout/process1"/>
    <dgm:cxn modelId="{007FD162-27A7-43D6-940F-2FDFE57E91AB}" type="presParOf" srcId="{7F484962-D0FC-4F17-B29A-55A8D78822E0}" destId="{CAE04EAB-9E78-4EDC-B52E-35D331202707}" srcOrd="3" destOrd="0" presId="urn:microsoft.com/office/officeart/2005/8/layout/process1"/>
    <dgm:cxn modelId="{00B88427-663E-4E48-BE3F-C637FE0BA7D1}" type="presParOf" srcId="{CAE04EAB-9E78-4EDC-B52E-35D331202707}" destId="{40053334-CF20-4C83-8978-D227DE3447D5}" srcOrd="0" destOrd="0" presId="urn:microsoft.com/office/officeart/2005/8/layout/process1"/>
    <dgm:cxn modelId="{185BDD99-61E7-433B-AA51-87686BE08F25}" type="presParOf" srcId="{7F484962-D0FC-4F17-B29A-55A8D78822E0}" destId="{60D8521E-0369-4708-8352-4035C09BB11D}" srcOrd="4" destOrd="0" presId="urn:microsoft.com/office/officeart/2005/8/layout/process1"/>
    <dgm:cxn modelId="{8F748DAC-3C16-4DA4-A6F6-6ACF6A6853F0}" type="presParOf" srcId="{7F484962-D0FC-4F17-B29A-55A8D78822E0}" destId="{FAF79B8B-E32B-47BA-A113-DC9F539F0FB0}" srcOrd="5" destOrd="0" presId="urn:microsoft.com/office/officeart/2005/8/layout/process1"/>
    <dgm:cxn modelId="{5D4E5934-CF86-4C6A-8251-AA862A8AB06F}" type="presParOf" srcId="{FAF79B8B-E32B-47BA-A113-DC9F539F0FB0}" destId="{28CCF37C-21FB-423B-96F4-7F33E5F5666E}" srcOrd="0" destOrd="0" presId="urn:microsoft.com/office/officeart/2005/8/layout/process1"/>
    <dgm:cxn modelId="{9385CFEB-35F7-4E30-826A-C1BFCCF573F8}" type="presParOf" srcId="{7F484962-D0FC-4F17-B29A-55A8D78822E0}" destId="{AEB4CBE5-D381-4708-AD7F-DBAB116D2E5F}" srcOrd="6" destOrd="0" presId="urn:microsoft.com/office/officeart/2005/8/layout/process1"/>
    <dgm:cxn modelId="{86AFB46F-95F1-4466-AE76-7A53B2D6FBB4}" type="presParOf" srcId="{7F484962-D0FC-4F17-B29A-55A8D78822E0}" destId="{6D065D29-398B-436F-8EA0-DAFDE1AB5DA6}" srcOrd="7" destOrd="0" presId="urn:microsoft.com/office/officeart/2005/8/layout/process1"/>
    <dgm:cxn modelId="{5679819A-E2B7-43F0-B81B-1E204210DC87}" type="presParOf" srcId="{6D065D29-398B-436F-8EA0-DAFDE1AB5DA6}" destId="{E2031099-3800-44A6-938A-1AF8FC0B2EE9}" srcOrd="0" destOrd="0" presId="urn:microsoft.com/office/officeart/2005/8/layout/process1"/>
    <dgm:cxn modelId="{01E60385-19DD-4269-9828-5C23EFF02ACD}" type="presParOf" srcId="{7F484962-D0FC-4F17-B29A-55A8D78822E0}" destId="{3CCB5AD7-BECA-42EA-B13B-53067BE60CCA}" srcOrd="8" destOrd="0" presId="urn:microsoft.com/office/officeart/2005/8/layout/process1"/>
  </dgm:cxnLst>
  <dgm:bg>
    <a:noFill/>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D2E62B4-9C50-4430-AB0B-B5C0B448F3AC}">
      <dsp:nvSpPr>
        <dsp:cNvPr id="0" name=""/>
        <dsp:cNvSpPr/>
      </dsp:nvSpPr>
      <dsp:spPr>
        <a:xfrm>
          <a:off x="5349" y="2574928"/>
          <a:ext cx="1658214" cy="994928"/>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miter/>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de-DE" sz="1800" b="1" kern="1200" dirty="0">
              <a:solidFill>
                <a:srgbClr val="223E92"/>
              </a:solidFill>
              <a:latin typeface="Montserrat Medium" panose="00000600000000000000" pitchFamily="2" charset="0"/>
            </a:rPr>
            <a:t>Research Question</a:t>
          </a:r>
        </a:p>
      </dsp:txBody>
      <dsp:txXfrm>
        <a:off x="34489" y="2604068"/>
        <a:ext cx="1599934" cy="936648"/>
      </dsp:txXfrm>
    </dsp:sp>
    <dsp:sp modelId="{EAAD4506-769C-4526-95CF-DC2321CB7E24}">
      <dsp:nvSpPr>
        <dsp:cNvPr id="0" name=""/>
        <dsp:cNvSpPr/>
      </dsp:nvSpPr>
      <dsp:spPr>
        <a:xfrm>
          <a:off x="1829385" y="2866774"/>
          <a:ext cx="351541" cy="411237"/>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de-DE" sz="1800" kern="1200"/>
        </a:p>
      </dsp:txBody>
      <dsp:txXfrm>
        <a:off x="1829385" y="2949021"/>
        <a:ext cx="246079" cy="246743"/>
      </dsp:txXfrm>
    </dsp:sp>
    <dsp:sp modelId="{7CE1E195-4319-4175-A078-5734040F9DEE}">
      <dsp:nvSpPr>
        <dsp:cNvPr id="0" name=""/>
        <dsp:cNvSpPr/>
      </dsp:nvSpPr>
      <dsp:spPr>
        <a:xfrm>
          <a:off x="2326849" y="2574928"/>
          <a:ext cx="1658214" cy="994928"/>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miter/>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de-DE" sz="1800" b="1" kern="1200" dirty="0">
              <a:solidFill>
                <a:srgbClr val="223E92"/>
              </a:solidFill>
              <a:latin typeface="Montserrat Medium" panose="00000600000000000000" pitchFamily="2" charset="0"/>
            </a:rPr>
            <a:t>Take photos</a:t>
          </a:r>
        </a:p>
      </dsp:txBody>
      <dsp:txXfrm>
        <a:off x="2355989" y="2604068"/>
        <a:ext cx="1599934" cy="936648"/>
      </dsp:txXfrm>
    </dsp:sp>
    <dsp:sp modelId="{CAE04EAB-9E78-4EDC-B52E-35D331202707}">
      <dsp:nvSpPr>
        <dsp:cNvPr id="0" name=""/>
        <dsp:cNvSpPr/>
      </dsp:nvSpPr>
      <dsp:spPr>
        <a:xfrm>
          <a:off x="4150885" y="2866774"/>
          <a:ext cx="351541" cy="411237"/>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de-DE" sz="1800" kern="1200"/>
        </a:p>
      </dsp:txBody>
      <dsp:txXfrm>
        <a:off x="4150885" y="2949021"/>
        <a:ext cx="246079" cy="246743"/>
      </dsp:txXfrm>
    </dsp:sp>
    <dsp:sp modelId="{60D8521E-0369-4708-8352-4035C09BB11D}">
      <dsp:nvSpPr>
        <dsp:cNvPr id="0" name=""/>
        <dsp:cNvSpPr/>
      </dsp:nvSpPr>
      <dsp:spPr>
        <a:xfrm>
          <a:off x="4648350" y="2574928"/>
          <a:ext cx="1658214" cy="994928"/>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miter/>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de-DE" sz="1800" b="1" kern="1200" dirty="0">
              <a:solidFill>
                <a:srgbClr val="223E92"/>
              </a:solidFill>
              <a:latin typeface="Montserrat Medium" panose="00000600000000000000" pitchFamily="2" charset="0"/>
            </a:rPr>
            <a:t>Share stories</a:t>
          </a:r>
        </a:p>
      </dsp:txBody>
      <dsp:txXfrm>
        <a:off x="4677490" y="2604068"/>
        <a:ext cx="1599934" cy="936648"/>
      </dsp:txXfrm>
    </dsp:sp>
    <dsp:sp modelId="{FAF79B8B-E32B-47BA-A113-DC9F539F0FB0}">
      <dsp:nvSpPr>
        <dsp:cNvPr id="0" name=""/>
        <dsp:cNvSpPr/>
      </dsp:nvSpPr>
      <dsp:spPr>
        <a:xfrm>
          <a:off x="6472386" y="2866774"/>
          <a:ext cx="351541" cy="411237"/>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de-DE" sz="1800" kern="1200"/>
        </a:p>
      </dsp:txBody>
      <dsp:txXfrm>
        <a:off x="6472386" y="2949021"/>
        <a:ext cx="246079" cy="246743"/>
      </dsp:txXfrm>
    </dsp:sp>
    <dsp:sp modelId="{AEB4CBE5-D381-4708-AD7F-DBAB116D2E5F}">
      <dsp:nvSpPr>
        <dsp:cNvPr id="0" name=""/>
        <dsp:cNvSpPr/>
      </dsp:nvSpPr>
      <dsp:spPr>
        <a:xfrm>
          <a:off x="6969850" y="2574928"/>
          <a:ext cx="1658214" cy="994928"/>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miter/>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de-DE" sz="1800" b="1" kern="1200" dirty="0">
              <a:solidFill>
                <a:srgbClr val="223E92"/>
              </a:solidFill>
              <a:latin typeface="Montserrat Medium" panose="00000600000000000000" pitchFamily="2" charset="0"/>
            </a:rPr>
            <a:t>Discuss messages</a:t>
          </a:r>
        </a:p>
      </dsp:txBody>
      <dsp:txXfrm>
        <a:off x="6998990" y="2604068"/>
        <a:ext cx="1599934" cy="936648"/>
      </dsp:txXfrm>
    </dsp:sp>
    <dsp:sp modelId="{6D065D29-398B-436F-8EA0-DAFDE1AB5DA6}">
      <dsp:nvSpPr>
        <dsp:cNvPr id="0" name=""/>
        <dsp:cNvSpPr/>
      </dsp:nvSpPr>
      <dsp:spPr>
        <a:xfrm>
          <a:off x="8793886" y="2866774"/>
          <a:ext cx="351541" cy="411237"/>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de-DE" sz="1800" kern="1200"/>
        </a:p>
      </dsp:txBody>
      <dsp:txXfrm>
        <a:off x="8793886" y="2949021"/>
        <a:ext cx="246079" cy="246743"/>
      </dsp:txXfrm>
    </dsp:sp>
    <dsp:sp modelId="{3CCB5AD7-BECA-42EA-B13B-53067BE60CCA}">
      <dsp:nvSpPr>
        <dsp:cNvPr id="0" name=""/>
        <dsp:cNvSpPr/>
      </dsp:nvSpPr>
      <dsp:spPr>
        <a:xfrm>
          <a:off x="9291351" y="2574928"/>
          <a:ext cx="1658214" cy="994928"/>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miter/>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de-DE" sz="1800" b="1" kern="1200" dirty="0" err="1">
              <a:solidFill>
                <a:srgbClr val="223E92"/>
              </a:solidFill>
              <a:latin typeface="Montserrat Medium" panose="00000600000000000000" pitchFamily="2" charset="0"/>
            </a:rPr>
            <a:t>Selection</a:t>
          </a:r>
          <a:r>
            <a:rPr lang="de-DE" sz="1800" b="1" kern="1200" dirty="0">
              <a:solidFill>
                <a:srgbClr val="223E92"/>
              </a:solidFill>
              <a:latin typeface="Montserrat Medium" panose="00000600000000000000" pitchFamily="2" charset="0"/>
            </a:rPr>
            <a:t> of photos</a:t>
          </a:r>
        </a:p>
      </dsp:txBody>
      <dsp:txXfrm>
        <a:off x="9320491" y="2604068"/>
        <a:ext cx="1599934" cy="936648"/>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2" name="PlaceHolder 1"/>
          <p:cNvSpPr>
            <a:spLocks noGrp="1" noRot="1" noChangeAspect="1"/>
          </p:cNvSpPr>
          <p:nvPr>
            <p:ph type="sldImg"/>
          </p:nvPr>
        </p:nvSpPr>
        <p:spPr>
          <a:xfrm>
            <a:off x="216000" y="812520"/>
            <a:ext cx="7127280" cy="4008960"/>
          </a:xfrm>
          <a:prstGeom prst="rect">
            <a:avLst/>
          </a:prstGeom>
        </p:spPr>
        <p:txBody>
          <a:bodyPr lIns="0" tIns="0" rIns="0" bIns="0" anchor="ctr">
            <a:noAutofit/>
          </a:bodyPr>
          <a:lstStyle/>
          <a:p>
            <a:pPr algn="ctr"/>
            <a:r>
              <a:rPr lang="en-GB" sz="4400" b="0" strike="noStrike" spc="-1">
                <a:latin typeface="Arial"/>
              </a:rPr>
              <a:t>Click to move the slide</a:t>
            </a:r>
          </a:p>
        </p:txBody>
      </p:sp>
      <p:sp>
        <p:nvSpPr>
          <p:cNvPr id="123" name="PlaceHolder 2"/>
          <p:cNvSpPr>
            <a:spLocks noGrp="1"/>
          </p:cNvSpPr>
          <p:nvPr>
            <p:ph type="body"/>
          </p:nvPr>
        </p:nvSpPr>
        <p:spPr>
          <a:xfrm>
            <a:off x="756000" y="5078520"/>
            <a:ext cx="6047640" cy="4811040"/>
          </a:xfrm>
          <a:prstGeom prst="rect">
            <a:avLst/>
          </a:prstGeom>
        </p:spPr>
        <p:txBody>
          <a:bodyPr lIns="0" tIns="0" rIns="0" bIns="0">
            <a:noAutofit/>
          </a:bodyPr>
          <a:lstStyle/>
          <a:p>
            <a:r>
              <a:rPr lang="en-GB" sz="2000" b="0" strike="noStrike" spc="-1">
                <a:latin typeface="Arial"/>
              </a:rPr>
              <a:t>Click to edit the notes' format</a:t>
            </a:r>
          </a:p>
        </p:txBody>
      </p:sp>
      <p:sp>
        <p:nvSpPr>
          <p:cNvPr id="124" name="PlaceHolder 3"/>
          <p:cNvSpPr>
            <a:spLocks noGrp="1"/>
          </p:cNvSpPr>
          <p:nvPr>
            <p:ph type="hdr"/>
          </p:nvPr>
        </p:nvSpPr>
        <p:spPr>
          <a:xfrm>
            <a:off x="0" y="0"/>
            <a:ext cx="3280680" cy="534240"/>
          </a:xfrm>
          <a:prstGeom prst="rect">
            <a:avLst/>
          </a:prstGeom>
        </p:spPr>
        <p:txBody>
          <a:bodyPr lIns="0" tIns="0" rIns="0" bIns="0">
            <a:noAutofit/>
          </a:bodyPr>
          <a:lstStyle/>
          <a:p>
            <a:r>
              <a:rPr lang="en-GB" sz="1400" b="0" strike="noStrike" spc="-1">
                <a:latin typeface="Times New Roman"/>
              </a:rPr>
              <a:t>&lt;header&gt;</a:t>
            </a:r>
          </a:p>
        </p:txBody>
      </p:sp>
      <p:sp>
        <p:nvSpPr>
          <p:cNvPr id="125" name="PlaceHolder 4"/>
          <p:cNvSpPr>
            <a:spLocks noGrp="1"/>
          </p:cNvSpPr>
          <p:nvPr>
            <p:ph type="dt"/>
          </p:nvPr>
        </p:nvSpPr>
        <p:spPr>
          <a:xfrm>
            <a:off x="4278960" y="0"/>
            <a:ext cx="3280680" cy="534240"/>
          </a:xfrm>
          <a:prstGeom prst="rect">
            <a:avLst/>
          </a:prstGeom>
        </p:spPr>
        <p:txBody>
          <a:bodyPr lIns="0" tIns="0" rIns="0" bIns="0">
            <a:noAutofit/>
          </a:bodyPr>
          <a:lstStyle/>
          <a:p>
            <a:pPr algn="r"/>
            <a:r>
              <a:rPr lang="en-GB" sz="1400" b="0" strike="noStrike" spc="-1">
                <a:latin typeface="Times New Roman"/>
              </a:rPr>
              <a:t>&lt;date/time&gt;</a:t>
            </a:r>
          </a:p>
        </p:txBody>
      </p:sp>
      <p:sp>
        <p:nvSpPr>
          <p:cNvPr id="126" name="PlaceHolder 5"/>
          <p:cNvSpPr>
            <a:spLocks noGrp="1"/>
          </p:cNvSpPr>
          <p:nvPr>
            <p:ph type="ftr"/>
          </p:nvPr>
        </p:nvSpPr>
        <p:spPr>
          <a:xfrm>
            <a:off x="0" y="10157400"/>
            <a:ext cx="3280680" cy="534240"/>
          </a:xfrm>
          <a:prstGeom prst="rect">
            <a:avLst/>
          </a:prstGeom>
        </p:spPr>
        <p:txBody>
          <a:bodyPr lIns="0" tIns="0" rIns="0" bIns="0" anchor="b">
            <a:noAutofit/>
          </a:bodyPr>
          <a:lstStyle/>
          <a:p>
            <a:r>
              <a:rPr lang="en-GB" sz="1400" b="0" strike="noStrike" spc="-1">
                <a:latin typeface="Times New Roman"/>
              </a:rPr>
              <a:t>&lt;footer&gt;</a:t>
            </a:r>
          </a:p>
        </p:txBody>
      </p:sp>
      <p:sp>
        <p:nvSpPr>
          <p:cNvPr id="127" name="PlaceHolder 6"/>
          <p:cNvSpPr>
            <a:spLocks noGrp="1"/>
          </p:cNvSpPr>
          <p:nvPr>
            <p:ph type="sldNum"/>
          </p:nvPr>
        </p:nvSpPr>
        <p:spPr>
          <a:xfrm>
            <a:off x="4278960" y="10157400"/>
            <a:ext cx="3280680" cy="534240"/>
          </a:xfrm>
          <a:prstGeom prst="rect">
            <a:avLst/>
          </a:prstGeom>
        </p:spPr>
        <p:txBody>
          <a:bodyPr lIns="0" tIns="0" rIns="0" bIns="0" anchor="b">
            <a:noAutofit/>
          </a:bodyPr>
          <a:lstStyle/>
          <a:p>
            <a:pPr algn="r"/>
            <a:fld id="{1067A710-A1BB-4651-BBD3-B5E7A7375118}" type="slidenum">
              <a:rPr lang="en-GB" sz="1400" b="0" strike="noStrike" spc="-1">
                <a:latin typeface="Times New Roman"/>
              </a:rPr>
              <a:t>‹#›</a:t>
            </a:fld>
            <a:endParaRPr lang="en-GB" sz="1400" b="0" strike="noStrike" spc="-1">
              <a:latin typeface="Times New Roman"/>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5" name="PlaceHolder 1"/>
          <p:cNvSpPr>
            <a:spLocks noGrp="1" noRot="1" noChangeAspect="1"/>
          </p:cNvSpPr>
          <p:nvPr>
            <p:ph type="sldImg"/>
          </p:nvPr>
        </p:nvSpPr>
        <p:spPr>
          <a:xfrm>
            <a:off x="685800" y="1143000"/>
            <a:ext cx="5483225" cy="3084513"/>
          </a:xfrm>
          <a:prstGeom prst="rect">
            <a:avLst/>
          </a:prstGeom>
        </p:spPr>
      </p:sp>
      <p:sp>
        <p:nvSpPr>
          <p:cNvPr id="926" name="PlaceHolder 2"/>
          <p:cNvSpPr>
            <a:spLocks noGrp="1"/>
          </p:cNvSpPr>
          <p:nvPr>
            <p:ph type="body"/>
          </p:nvPr>
        </p:nvSpPr>
        <p:spPr>
          <a:xfrm>
            <a:off x="685800" y="4400640"/>
            <a:ext cx="5483880" cy="4598280"/>
          </a:xfrm>
          <a:prstGeom prst="rect">
            <a:avLst/>
          </a:prstGeom>
        </p:spPr>
        <p:txBody>
          <a:bodyPr lIns="0" tIns="0" rIns="0" bIns="0">
            <a:noAutofit/>
          </a:bodyPr>
          <a:lstStyle/>
          <a:p>
            <a:pPr marL="216000" indent="-214200">
              <a:lnSpc>
                <a:spcPct val="100000"/>
              </a:lnSpc>
              <a:tabLst>
                <a:tab pos="0" algn="l"/>
              </a:tabLst>
            </a:pPr>
            <a:r>
              <a:rPr lang="en-GB" sz="1200" b="0" strike="noStrike" spc="-1" dirty="0">
                <a:latin typeface="Arial"/>
              </a:rPr>
              <a:t>Here, a brief catchy summary which encompasses the most significant aspects of the Photovoice method, detailed in the next slides.</a:t>
            </a:r>
          </a:p>
          <a:p>
            <a:pPr marL="216000" indent="-214200">
              <a:lnSpc>
                <a:spcPct val="100000"/>
              </a:lnSpc>
              <a:tabLst>
                <a:tab pos="0" algn="l"/>
              </a:tabLst>
            </a:pPr>
            <a:endParaRPr lang="en-GB" sz="1200" b="0" strike="noStrike" spc="-1" dirty="0">
              <a:latin typeface="Arial"/>
            </a:endParaRPr>
          </a:p>
          <a:p>
            <a:pPr marL="216000" indent="-214200">
              <a:lnSpc>
                <a:spcPct val="100000"/>
              </a:lnSpc>
              <a:tabLst>
                <a:tab pos="0" algn="l"/>
              </a:tabLst>
            </a:pPr>
            <a:r>
              <a:rPr lang="en-GB" sz="1200" b="0" strike="noStrike" spc="-1" dirty="0">
                <a:latin typeface="Arial"/>
              </a:rPr>
              <a:t>Some obvious remarks though:</a:t>
            </a:r>
          </a:p>
          <a:p>
            <a:pPr marL="216000" indent="-214200">
              <a:lnSpc>
                <a:spcPct val="100000"/>
              </a:lnSpc>
              <a:tabLst>
                <a:tab pos="0" algn="l"/>
              </a:tabLst>
            </a:pPr>
            <a:endParaRPr lang="en-GB" sz="1200" b="0" strike="noStrike" spc="-1" dirty="0">
              <a:latin typeface="Arial"/>
            </a:endParaRPr>
          </a:p>
          <a:p>
            <a:pPr marL="216000" indent="-214200">
              <a:lnSpc>
                <a:spcPct val="100000"/>
              </a:lnSpc>
              <a:buFontTx/>
              <a:buChar char="-"/>
              <a:tabLst>
                <a:tab pos="0" algn="l"/>
              </a:tabLst>
            </a:pPr>
            <a:r>
              <a:rPr lang="en-GB" sz="1200" b="1" strike="noStrike" spc="-1" dirty="0">
                <a:latin typeface="Arial"/>
              </a:rPr>
              <a:t>VOICING</a:t>
            </a:r>
            <a:r>
              <a:rPr lang="en-GB" sz="1200" b="0" strike="noStrike" spc="-1" dirty="0">
                <a:latin typeface="Arial"/>
              </a:rPr>
              <a:t>: The photos are not used purely for aesthetic purposes, but </a:t>
            </a:r>
            <a:r>
              <a:rPr lang="en-GB" sz="1200" b="0" u="sng" strike="noStrike" spc="-1" dirty="0">
                <a:latin typeface="Arial"/>
              </a:rPr>
              <a:t>express a message</a:t>
            </a:r>
            <a:r>
              <a:rPr lang="en-GB" sz="1200" b="0" strike="noStrike" spc="-1" dirty="0">
                <a:latin typeface="Arial"/>
              </a:rPr>
              <a:t>, that is made more explicit through annotations which accompany each single picture. Moreover, Photovoice does not stop at taking pictures: they are </a:t>
            </a:r>
            <a:r>
              <a:rPr lang="en-GB" sz="1200" b="0" u="sng" strike="noStrike" spc="-1" dirty="0">
                <a:latin typeface="Arial"/>
              </a:rPr>
              <a:t>used to influence policy-making </a:t>
            </a:r>
            <a:r>
              <a:rPr lang="en-GB" sz="1200" b="0" strike="noStrike" spc="-1" dirty="0">
                <a:latin typeface="Arial"/>
              </a:rPr>
              <a:t>towards positive social change. </a:t>
            </a:r>
          </a:p>
          <a:p>
            <a:pPr marL="216000" indent="-214200">
              <a:lnSpc>
                <a:spcPct val="100000"/>
              </a:lnSpc>
              <a:buFontTx/>
              <a:buChar char="-"/>
              <a:tabLst>
                <a:tab pos="0" algn="l"/>
              </a:tabLst>
            </a:pPr>
            <a:endParaRPr lang="en-GB" sz="1200" b="0" strike="noStrike" spc="-1" dirty="0">
              <a:latin typeface="Arial"/>
            </a:endParaRPr>
          </a:p>
          <a:p>
            <a:pPr marL="216000" indent="-214200">
              <a:lnSpc>
                <a:spcPct val="100000"/>
              </a:lnSpc>
              <a:buFontTx/>
              <a:buChar char="-"/>
              <a:tabLst>
                <a:tab pos="0" algn="l"/>
              </a:tabLst>
            </a:pPr>
            <a:r>
              <a:rPr lang="en-GB" sz="1200" b="1" strike="noStrike" spc="-1" dirty="0">
                <a:latin typeface="Arial"/>
              </a:rPr>
              <a:t>INDIVIDUAL</a:t>
            </a:r>
            <a:r>
              <a:rPr lang="en-GB" sz="1200" b="0" strike="noStrike" spc="-1" dirty="0">
                <a:latin typeface="Arial"/>
              </a:rPr>
              <a:t>: The starting point of the whole process is each </a:t>
            </a:r>
            <a:r>
              <a:rPr lang="en-GB" sz="1200" b="0" u="sng" strike="noStrike" spc="-1" dirty="0">
                <a:latin typeface="Arial"/>
              </a:rPr>
              <a:t>participant’s own subjective perceptions/representations of their own reality</a:t>
            </a:r>
            <a:r>
              <a:rPr lang="en-GB" sz="1200" b="0" u="none" strike="noStrike" spc="-1" dirty="0">
                <a:latin typeface="Arial"/>
              </a:rPr>
              <a:t> in</a:t>
            </a:r>
            <a:r>
              <a:rPr lang="en-GB" sz="1200" b="0" strike="noStrike" spc="-1" dirty="0">
                <a:latin typeface="Arial"/>
              </a:rPr>
              <a:t> regard to the chosen Research Question. Starting point only though: this represents the “raw data” a group will collect, and later refine/analyse/interpret together. </a:t>
            </a:r>
          </a:p>
          <a:p>
            <a:pPr marL="216000" indent="-214200">
              <a:lnSpc>
                <a:spcPct val="100000"/>
              </a:lnSpc>
              <a:buFontTx/>
              <a:buChar char="-"/>
              <a:tabLst>
                <a:tab pos="0" algn="l"/>
              </a:tabLst>
            </a:pPr>
            <a:endParaRPr lang="en-GB" sz="1200" b="1" strike="noStrike" spc="-1" dirty="0">
              <a:latin typeface="Arial"/>
            </a:endParaRPr>
          </a:p>
          <a:p>
            <a:pPr marL="216000" indent="-214200">
              <a:lnSpc>
                <a:spcPct val="100000"/>
              </a:lnSpc>
              <a:buFontTx/>
              <a:buChar char="-"/>
              <a:tabLst>
                <a:tab pos="0" algn="l"/>
              </a:tabLst>
            </a:pPr>
            <a:r>
              <a:rPr lang="en-GB" sz="1200" b="1" strike="noStrike" spc="-1" dirty="0">
                <a:latin typeface="Arial"/>
              </a:rPr>
              <a:t>COLLECTIVE</a:t>
            </a:r>
            <a:r>
              <a:rPr lang="en-GB" sz="1200" b="0" strike="noStrike" spc="-1" dirty="0">
                <a:latin typeface="Arial"/>
              </a:rPr>
              <a:t>: The individual answers provided through the participants’ personal pictures in the first stages of the process are then used as the </a:t>
            </a:r>
            <a:r>
              <a:rPr lang="en-GB" sz="1200" b="0" u="sng" strike="noStrike" spc="-1" dirty="0">
                <a:latin typeface="Arial"/>
              </a:rPr>
              <a:t>basis for group discussions (in fancier terms, “reflective photography”)</a:t>
            </a:r>
            <a:r>
              <a:rPr lang="en-GB" sz="1200" b="0" strike="noStrike" spc="-1" dirty="0">
                <a:latin typeface="Arial"/>
              </a:rPr>
              <a:t>, which progressively allow to select pictures which are collectively relevant, accompanied by a narrative to explicit their contexts and meanings, and “clustered” into emerging themes/issues. </a:t>
            </a:r>
          </a:p>
          <a:p>
            <a:pPr marL="216000" indent="-214200">
              <a:lnSpc>
                <a:spcPct val="100000"/>
              </a:lnSpc>
              <a:buFontTx/>
              <a:buChar char="-"/>
              <a:tabLst>
                <a:tab pos="0" algn="l"/>
              </a:tabLst>
            </a:pPr>
            <a:endParaRPr lang="en-GB" sz="1200" b="0" strike="noStrike" spc="-1" dirty="0">
              <a:latin typeface="Arial"/>
            </a:endParaRPr>
          </a:p>
          <a:p>
            <a:pPr marL="216000" indent="-214200">
              <a:lnSpc>
                <a:spcPct val="100000"/>
              </a:lnSpc>
              <a:buFontTx/>
              <a:buChar char="-"/>
              <a:tabLst>
                <a:tab pos="0" algn="l"/>
              </a:tabLst>
            </a:pPr>
            <a:r>
              <a:rPr lang="en-GB" sz="1200" b="1" strike="noStrike" spc="-1" dirty="0">
                <a:latin typeface="Arial"/>
              </a:rPr>
              <a:t>EXPERIENCE</a:t>
            </a:r>
            <a:r>
              <a:rPr lang="en-GB" sz="1200" b="0" strike="noStrike" spc="-1" dirty="0">
                <a:latin typeface="Arial"/>
              </a:rPr>
              <a:t>: What Photovoice is always interested about is the participants’ and co-researchers’ reality, through their perceptions, representations and reflections about it. Photovoice is interested in “raw reality” and not abstract art: photos do not need to show the actual environment of participants though, what we are most concerned about is rather that they express something about the participants’ real life. </a:t>
            </a:r>
          </a:p>
        </p:txBody>
      </p:sp>
      <p:sp>
        <p:nvSpPr>
          <p:cNvPr id="927" name="CustomShape 3"/>
          <p:cNvSpPr/>
          <p:nvPr/>
        </p:nvSpPr>
        <p:spPr>
          <a:xfrm>
            <a:off x="3884760" y="8685360"/>
            <a:ext cx="2969280" cy="4561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6482D7CD-DB02-4F62-8CA8-CF9D7A709385}" type="slidenum">
              <a:rPr lang="en-GB" sz="1200" b="0" strike="noStrike" spc="-1">
                <a:solidFill>
                  <a:srgbClr val="000000"/>
                </a:solidFill>
                <a:latin typeface="Times New Roman"/>
              </a:rPr>
              <a:t>1</a:t>
            </a:fld>
            <a:endParaRPr lang="en-GB" sz="1200" b="0" strike="noStrike" spc="-1">
              <a:latin typeface="Arial"/>
            </a:endParaRPr>
          </a:p>
        </p:txBody>
      </p:sp>
    </p:spTree>
    <p:extLst>
      <p:ext uri="{BB962C8B-B14F-4D97-AF65-F5344CB8AC3E}">
        <p14:creationId xmlns:p14="http://schemas.microsoft.com/office/powerpoint/2010/main" val="21966237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5" name="PlaceHolder 1"/>
          <p:cNvSpPr>
            <a:spLocks noGrp="1" noRot="1" noChangeAspect="1"/>
          </p:cNvSpPr>
          <p:nvPr>
            <p:ph type="sldImg"/>
          </p:nvPr>
        </p:nvSpPr>
        <p:spPr>
          <a:xfrm>
            <a:off x="685800" y="1143000"/>
            <a:ext cx="5483225" cy="3084513"/>
          </a:xfrm>
          <a:prstGeom prst="rect">
            <a:avLst/>
          </a:prstGeom>
        </p:spPr>
      </p:sp>
      <p:sp>
        <p:nvSpPr>
          <p:cNvPr id="926" name="PlaceHolder 2"/>
          <p:cNvSpPr>
            <a:spLocks noGrp="1"/>
          </p:cNvSpPr>
          <p:nvPr>
            <p:ph type="body"/>
          </p:nvPr>
        </p:nvSpPr>
        <p:spPr>
          <a:xfrm>
            <a:off x="685800" y="4400640"/>
            <a:ext cx="5483880" cy="4598280"/>
          </a:xfrm>
          <a:prstGeom prst="rect">
            <a:avLst/>
          </a:prstGeom>
        </p:spPr>
        <p:txBody>
          <a:bodyPr lIns="0" tIns="0" rIns="0" bIns="0">
            <a:noAutofit/>
          </a:bodyPr>
          <a:lstStyle/>
          <a:p>
            <a:pPr marL="216000" indent="-214200">
              <a:lnSpc>
                <a:spcPct val="100000"/>
              </a:lnSpc>
              <a:tabLst>
                <a:tab pos="0" algn="l"/>
              </a:tabLst>
            </a:pPr>
            <a:endParaRPr lang="en-GB" sz="1200" b="0" strike="noStrike" spc="-1" dirty="0">
              <a:latin typeface="Arial"/>
            </a:endParaRPr>
          </a:p>
        </p:txBody>
      </p:sp>
      <p:sp>
        <p:nvSpPr>
          <p:cNvPr id="927" name="CustomShape 3"/>
          <p:cNvSpPr/>
          <p:nvPr/>
        </p:nvSpPr>
        <p:spPr>
          <a:xfrm>
            <a:off x="3884760" y="8685360"/>
            <a:ext cx="2969280" cy="4561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6482D7CD-DB02-4F62-8CA8-CF9D7A709385}" type="slidenum">
              <a:rPr lang="en-GB" sz="1200" b="0" strike="noStrike" spc="-1">
                <a:solidFill>
                  <a:srgbClr val="000000"/>
                </a:solidFill>
                <a:latin typeface="Times New Roman"/>
              </a:rPr>
              <a:t>10</a:t>
            </a:fld>
            <a:endParaRPr lang="en-GB" sz="1200" b="0" strike="noStrike" spc="-1">
              <a:latin typeface="Arial"/>
            </a:endParaRPr>
          </a:p>
        </p:txBody>
      </p:sp>
    </p:spTree>
    <p:extLst>
      <p:ext uri="{BB962C8B-B14F-4D97-AF65-F5344CB8AC3E}">
        <p14:creationId xmlns:p14="http://schemas.microsoft.com/office/powerpoint/2010/main" val="40505129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p:nvPr>
        </p:nvSpPr>
        <p:spPr/>
        <p:txBody>
          <a:bodyPr/>
          <a:lstStyle/>
          <a:p>
            <a:pPr algn="r"/>
            <a:fld id="{1067A710-A1BB-4651-BBD3-B5E7A7375118}" type="slidenum">
              <a:rPr lang="en-GB" sz="1400" b="0" strike="noStrike" spc="-1" smtClean="0">
                <a:latin typeface="Times New Roman"/>
              </a:rPr>
              <a:t>11</a:t>
            </a:fld>
            <a:endParaRPr lang="en-GB" sz="1400" b="0" strike="noStrike" spc="-1">
              <a:latin typeface="Times New Roman"/>
            </a:endParaRPr>
          </a:p>
        </p:txBody>
      </p:sp>
    </p:spTree>
    <p:extLst>
      <p:ext uri="{BB962C8B-B14F-4D97-AF65-F5344CB8AC3E}">
        <p14:creationId xmlns:p14="http://schemas.microsoft.com/office/powerpoint/2010/main" val="29362979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5" name="PlaceHolder 1"/>
          <p:cNvSpPr>
            <a:spLocks noGrp="1" noRot="1" noChangeAspect="1"/>
          </p:cNvSpPr>
          <p:nvPr>
            <p:ph type="sldImg"/>
          </p:nvPr>
        </p:nvSpPr>
        <p:spPr>
          <a:xfrm>
            <a:off x="685800" y="1143000"/>
            <a:ext cx="5483225" cy="3084513"/>
          </a:xfrm>
          <a:prstGeom prst="rect">
            <a:avLst/>
          </a:prstGeom>
        </p:spPr>
      </p:sp>
      <p:sp>
        <p:nvSpPr>
          <p:cNvPr id="926" name="PlaceHolder 2"/>
          <p:cNvSpPr>
            <a:spLocks noGrp="1"/>
          </p:cNvSpPr>
          <p:nvPr>
            <p:ph type="body"/>
          </p:nvPr>
        </p:nvSpPr>
        <p:spPr>
          <a:xfrm>
            <a:off x="685800" y="4400640"/>
            <a:ext cx="5483880" cy="4598280"/>
          </a:xfrm>
          <a:prstGeom prst="rect">
            <a:avLst/>
          </a:prstGeom>
        </p:spPr>
        <p:txBody>
          <a:bodyPr lIns="0" tIns="0" rIns="0" bIns="0">
            <a:noAutofit/>
          </a:bodyPr>
          <a:lstStyle/>
          <a:p>
            <a:pPr algn="just">
              <a:lnSpc>
                <a:spcPct val="107000"/>
              </a:lnSpc>
            </a:pPr>
            <a:r>
              <a:rPr lang="en-GB" sz="1800" dirty="0">
                <a:effectLst/>
                <a:latin typeface="Calibri" panose="020F0502020204030204" pitchFamily="34" charset="0"/>
                <a:ea typeface="Calibri" panose="020F0502020204030204" pitchFamily="34" charset="0"/>
                <a:cs typeface="Times New Roman" panose="02020603050405020304" pitchFamily="18" charset="0"/>
              </a:rPr>
              <a:t>“Wang (1999, p. 185) explains that photovoice uses reflective photography to:</a:t>
            </a:r>
          </a:p>
          <a:p>
            <a:pPr algn="just">
              <a:lnSpc>
                <a:spcPct val="107000"/>
              </a:lnSpc>
            </a:pP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gn="just">
              <a:lnSpc>
                <a:spcPct val="107000"/>
              </a:lnSpc>
              <a:buNone/>
            </a:pPr>
            <a:r>
              <a:rPr lang="en-GB" sz="1800" dirty="0">
                <a:effectLst/>
                <a:highlight>
                  <a:srgbClr val="00FFFF"/>
                </a:highlight>
                <a:latin typeface="Calibri" panose="020F0502020204030204" pitchFamily="34" charset="0"/>
                <a:ea typeface="Calibri" panose="020F0502020204030204" pitchFamily="34" charset="0"/>
                <a:cs typeface="Times New Roman" panose="02020603050405020304" pitchFamily="18" charset="0"/>
              </a:rPr>
              <a:t>1. enable people to </a:t>
            </a:r>
            <a:r>
              <a:rPr lang="en-GB" sz="1800" b="1" dirty="0">
                <a:effectLst/>
                <a:highlight>
                  <a:srgbClr val="00FFFF"/>
                </a:highlight>
                <a:latin typeface="Calibri" panose="020F0502020204030204" pitchFamily="34" charset="0"/>
                <a:ea typeface="Calibri" panose="020F0502020204030204" pitchFamily="34" charset="0"/>
                <a:cs typeface="Times New Roman" panose="02020603050405020304" pitchFamily="18" charset="0"/>
              </a:rPr>
              <a:t>record and reflect community strengths and concerns,</a:t>
            </a:r>
          </a:p>
          <a:p>
            <a:pPr marL="342900" indent="-342900" algn="just">
              <a:lnSpc>
                <a:spcPct val="107000"/>
              </a:lnSpc>
              <a:buAutoNum type="arabicPeriod"/>
            </a:pP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pPr>
            <a:r>
              <a:rPr lang="en-GB" sz="1800" dirty="0">
                <a:effectLst/>
                <a:highlight>
                  <a:srgbClr val="00FFFF"/>
                </a:highlight>
                <a:latin typeface="Calibri" panose="020F0502020204030204" pitchFamily="34" charset="0"/>
                <a:ea typeface="Calibri" panose="020F0502020204030204" pitchFamily="34" charset="0"/>
                <a:cs typeface="Times New Roman" panose="02020603050405020304" pitchFamily="18" charset="0"/>
              </a:rPr>
              <a:t>2. promote </a:t>
            </a:r>
            <a:r>
              <a:rPr lang="en-GB" sz="1800" b="1" dirty="0">
                <a:effectLst/>
                <a:highlight>
                  <a:srgbClr val="00FFFF"/>
                </a:highlight>
                <a:latin typeface="Calibri" panose="020F0502020204030204" pitchFamily="34" charset="0"/>
                <a:ea typeface="Calibri" panose="020F0502020204030204" pitchFamily="34" charset="0"/>
                <a:cs typeface="Times New Roman" panose="02020603050405020304" pitchFamily="18" charset="0"/>
              </a:rPr>
              <a:t>knowledge and critical dialogue about community issues </a:t>
            </a:r>
            <a:r>
              <a:rPr lang="en-GB" sz="1800" dirty="0">
                <a:effectLst/>
                <a:highlight>
                  <a:srgbClr val="00FFFF"/>
                </a:highlight>
                <a:latin typeface="Calibri" panose="020F0502020204030204" pitchFamily="34" charset="0"/>
                <a:ea typeface="Calibri" panose="020F0502020204030204" pitchFamily="34" charset="0"/>
                <a:cs typeface="Times New Roman" panose="02020603050405020304" pitchFamily="18" charset="0"/>
              </a:rPr>
              <a:t>and their impact on individuals through group discussion of images, and</a:t>
            </a:r>
          </a:p>
          <a:p>
            <a:pPr algn="just">
              <a:lnSpc>
                <a:spcPct val="107000"/>
              </a:lnSpc>
            </a:pP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pPr>
            <a:r>
              <a:rPr lang="en-GB" sz="1800" dirty="0">
                <a:effectLst/>
                <a:highlight>
                  <a:srgbClr val="00FFFF"/>
                </a:highlight>
                <a:latin typeface="Calibri" panose="020F0502020204030204" pitchFamily="34" charset="0"/>
                <a:ea typeface="Calibri" panose="020F0502020204030204" pitchFamily="34" charset="0"/>
                <a:cs typeface="Times New Roman" panose="02020603050405020304" pitchFamily="18" charset="0"/>
              </a:rPr>
              <a:t>3. </a:t>
            </a:r>
            <a:r>
              <a:rPr lang="en-GB" sz="1800" b="1" dirty="0">
                <a:effectLst/>
                <a:highlight>
                  <a:srgbClr val="00FFFF"/>
                </a:highlight>
                <a:latin typeface="Calibri" panose="020F0502020204030204" pitchFamily="34" charset="0"/>
                <a:ea typeface="Calibri" panose="020F0502020204030204" pitchFamily="34" charset="0"/>
                <a:cs typeface="Times New Roman" panose="02020603050405020304" pitchFamily="18" charset="0"/>
              </a:rPr>
              <a:t>reach and inform policy makers to bring about change</a:t>
            </a:r>
            <a:r>
              <a:rPr lang="en-GB" sz="1800" dirty="0">
                <a:effectLst/>
                <a:highlight>
                  <a:srgbClr val="00FFFF"/>
                </a:highlight>
                <a:latin typeface="Calibri" panose="020F0502020204030204" pitchFamily="34" charset="0"/>
                <a:ea typeface="Calibri" panose="020F0502020204030204" pitchFamily="34" charset="0"/>
                <a:cs typeface="Times New Roman" panose="02020603050405020304" pitchFamily="18" charset="0"/>
              </a:rPr>
              <a:t>.”</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marL="216000" indent="-214200">
              <a:lnSpc>
                <a:spcPct val="100000"/>
              </a:lnSpc>
              <a:tabLst>
                <a:tab pos="0" algn="l"/>
              </a:tabLst>
            </a:pPr>
            <a:endParaRPr lang="en-GB" sz="1200" b="0" strike="noStrike" spc="-1" dirty="0">
              <a:latin typeface="Arial"/>
            </a:endParaRPr>
          </a:p>
        </p:txBody>
      </p:sp>
      <p:sp>
        <p:nvSpPr>
          <p:cNvPr id="927" name="CustomShape 3"/>
          <p:cNvSpPr/>
          <p:nvPr/>
        </p:nvSpPr>
        <p:spPr>
          <a:xfrm>
            <a:off x="3884760" y="8685360"/>
            <a:ext cx="2969280" cy="4561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6482D7CD-DB02-4F62-8CA8-CF9D7A709385}" type="slidenum">
              <a:rPr lang="en-GB" sz="1200" b="0" strike="noStrike" spc="-1">
                <a:solidFill>
                  <a:srgbClr val="000000"/>
                </a:solidFill>
                <a:latin typeface="Times New Roman"/>
              </a:rPr>
              <a:t>2</a:t>
            </a:fld>
            <a:endParaRPr lang="en-GB" sz="1200" b="0" strike="noStrike" spc="-1">
              <a:latin typeface="Arial"/>
            </a:endParaRPr>
          </a:p>
        </p:txBody>
      </p:sp>
    </p:spTree>
    <p:extLst>
      <p:ext uri="{BB962C8B-B14F-4D97-AF65-F5344CB8AC3E}">
        <p14:creationId xmlns:p14="http://schemas.microsoft.com/office/powerpoint/2010/main" val="41060785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5" name="PlaceHolder 1"/>
          <p:cNvSpPr>
            <a:spLocks noGrp="1" noRot="1" noChangeAspect="1"/>
          </p:cNvSpPr>
          <p:nvPr>
            <p:ph type="sldImg"/>
          </p:nvPr>
        </p:nvSpPr>
        <p:spPr>
          <a:xfrm>
            <a:off x="685800" y="1143000"/>
            <a:ext cx="5483225" cy="3084513"/>
          </a:xfrm>
          <a:prstGeom prst="rect">
            <a:avLst/>
          </a:prstGeom>
        </p:spPr>
      </p:sp>
      <p:sp>
        <p:nvSpPr>
          <p:cNvPr id="926" name="PlaceHolder 2"/>
          <p:cNvSpPr>
            <a:spLocks noGrp="1"/>
          </p:cNvSpPr>
          <p:nvPr>
            <p:ph type="body"/>
          </p:nvPr>
        </p:nvSpPr>
        <p:spPr>
          <a:xfrm>
            <a:off x="685800" y="4400640"/>
            <a:ext cx="5483880" cy="4598280"/>
          </a:xfrm>
          <a:prstGeom prst="rect">
            <a:avLst/>
          </a:prstGeom>
        </p:spPr>
        <p:txBody>
          <a:bodyPr lIns="0" tIns="0" rIns="0" bIns="0">
            <a:noAutofit/>
          </a:bodyPr>
          <a:lstStyle/>
          <a:p>
            <a:pPr marL="216000" indent="-214200">
              <a:lnSpc>
                <a:spcPct val="100000"/>
              </a:lnSpc>
              <a:tabLst>
                <a:tab pos="0" algn="l"/>
              </a:tabLst>
            </a:pPr>
            <a:endParaRPr lang="en-GB" sz="1200" b="0" strike="noStrike" spc="-1" dirty="0">
              <a:latin typeface="Arial"/>
            </a:endParaRPr>
          </a:p>
        </p:txBody>
      </p:sp>
      <p:sp>
        <p:nvSpPr>
          <p:cNvPr id="927" name="CustomShape 3"/>
          <p:cNvSpPr/>
          <p:nvPr/>
        </p:nvSpPr>
        <p:spPr>
          <a:xfrm>
            <a:off x="3884760" y="8685360"/>
            <a:ext cx="2969280" cy="4561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6482D7CD-DB02-4F62-8CA8-CF9D7A709385}" type="slidenum">
              <a:rPr lang="en-GB" sz="1200" b="0" strike="noStrike" spc="-1">
                <a:solidFill>
                  <a:srgbClr val="000000"/>
                </a:solidFill>
                <a:latin typeface="Times New Roman"/>
              </a:rPr>
              <a:t>3</a:t>
            </a:fld>
            <a:endParaRPr lang="en-GB" sz="1200" b="0" strike="noStrike" spc="-1">
              <a:latin typeface="Arial"/>
            </a:endParaRPr>
          </a:p>
        </p:txBody>
      </p:sp>
    </p:spTree>
    <p:extLst>
      <p:ext uri="{BB962C8B-B14F-4D97-AF65-F5344CB8AC3E}">
        <p14:creationId xmlns:p14="http://schemas.microsoft.com/office/powerpoint/2010/main" val="7640631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5" name="PlaceHolder 1"/>
          <p:cNvSpPr>
            <a:spLocks noGrp="1" noRot="1" noChangeAspect="1"/>
          </p:cNvSpPr>
          <p:nvPr>
            <p:ph type="sldImg"/>
          </p:nvPr>
        </p:nvSpPr>
        <p:spPr>
          <a:xfrm>
            <a:off x="685800" y="1143000"/>
            <a:ext cx="5483225" cy="3084513"/>
          </a:xfrm>
          <a:prstGeom prst="rect">
            <a:avLst/>
          </a:prstGeom>
        </p:spPr>
      </p:sp>
      <p:sp>
        <p:nvSpPr>
          <p:cNvPr id="926" name="PlaceHolder 2"/>
          <p:cNvSpPr>
            <a:spLocks noGrp="1"/>
          </p:cNvSpPr>
          <p:nvPr>
            <p:ph type="body"/>
          </p:nvPr>
        </p:nvSpPr>
        <p:spPr>
          <a:xfrm>
            <a:off x="685800" y="4400640"/>
            <a:ext cx="5483880" cy="4598280"/>
          </a:xfrm>
          <a:prstGeom prst="rect">
            <a:avLst/>
          </a:prstGeom>
        </p:spPr>
        <p:txBody>
          <a:bodyPr lIns="0" tIns="0" rIns="0" bIns="0">
            <a:noAutofit/>
          </a:bodyPr>
          <a:lstStyle/>
          <a:p>
            <a:pPr marL="216000" indent="-214200">
              <a:lnSpc>
                <a:spcPct val="100000"/>
              </a:lnSpc>
              <a:tabLst>
                <a:tab pos="0" algn="l"/>
              </a:tabLst>
            </a:pPr>
            <a:r>
              <a:rPr lang="en-GB" sz="1200" b="0" u="sng" strike="noStrike" spc="-1" dirty="0">
                <a:latin typeface="Arial"/>
              </a:rPr>
              <a:t>“The Basis”:</a:t>
            </a:r>
            <a:r>
              <a:rPr lang="en-GB" sz="1200" b="0" u="none" strike="noStrike" spc="-1" dirty="0">
                <a:latin typeface="Arial"/>
              </a:rPr>
              <a:t> </a:t>
            </a:r>
            <a:r>
              <a:rPr lang="en-GB" sz="1200" b="0" strike="noStrike" spc="-1" dirty="0">
                <a:latin typeface="Arial"/>
              </a:rPr>
              <a:t>Main Steps in a Photovoice process, adjusted/complemented depending on its purpose and constraints/opportunities.</a:t>
            </a:r>
          </a:p>
          <a:p>
            <a:pPr marL="216000" indent="-214200">
              <a:lnSpc>
                <a:spcPct val="100000"/>
              </a:lnSpc>
              <a:tabLst>
                <a:tab pos="0" algn="l"/>
              </a:tabLst>
            </a:pPr>
            <a:endParaRPr lang="en-GB" sz="1200" b="0" strike="noStrike" spc="-1" dirty="0">
              <a:latin typeface="Arial"/>
            </a:endParaRPr>
          </a:p>
          <a:p>
            <a:pPr marL="216000" indent="-214200">
              <a:lnSpc>
                <a:spcPct val="100000"/>
              </a:lnSpc>
              <a:tabLst>
                <a:tab pos="0" algn="l"/>
              </a:tabLst>
            </a:pPr>
            <a:endParaRPr lang="en-GB" sz="1200" b="0" strike="noStrike" spc="-1" dirty="0">
              <a:latin typeface="Arial"/>
            </a:endParaRPr>
          </a:p>
          <a:p>
            <a:pPr marL="216000" indent="-214200">
              <a:lnSpc>
                <a:spcPct val="100000"/>
              </a:lnSpc>
              <a:tabLst>
                <a:tab pos="0" algn="l"/>
              </a:tabLst>
            </a:pPr>
            <a:endParaRPr lang="en-GB" sz="1200" b="0" strike="noStrike" spc="-1" dirty="0">
              <a:latin typeface="Arial"/>
            </a:endParaRPr>
          </a:p>
          <a:p>
            <a:pPr marL="216000" indent="-214200">
              <a:lnSpc>
                <a:spcPct val="100000"/>
              </a:lnSpc>
              <a:tabLst>
                <a:tab pos="0" algn="l"/>
              </a:tabLst>
            </a:pPr>
            <a:r>
              <a:rPr lang="en-GB" sz="1200" b="1" u="sng" strike="noStrike" spc="-1" dirty="0">
                <a:latin typeface="Arial"/>
              </a:rPr>
              <a:t>General overview</a:t>
            </a:r>
            <a:r>
              <a:rPr lang="en-GB" sz="1200" b="0" strike="noStrike" spc="-1" dirty="0">
                <a:latin typeface="Arial"/>
              </a:rPr>
              <a:t>:</a:t>
            </a:r>
          </a:p>
          <a:p>
            <a:pPr marL="0" indent="-214200">
              <a:lnSpc>
                <a:spcPct val="100000"/>
              </a:lnSpc>
              <a:tabLst>
                <a:tab pos="0" algn="l"/>
              </a:tabLst>
            </a:pPr>
            <a:r>
              <a:rPr lang="en-GB" sz="1200" b="0" strike="noStrike" spc="-1" dirty="0">
                <a:latin typeface="Arial"/>
              </a:rPr>
              <a:t>Each Photovoice process starts with a topic or question that we want to work on. It is called a research question.</a:t>
            </a:r>
          </a:p>
          <a:p>
            <a:pPr marL="0" indent="-214200">
              <a:lnSpc>
                <a:spcPct val="100000"/>
              </a:lnSpc>
              <a:tabLst>
                <a:tab pos="0" algn="l"/>
              </a:tabLst>
            </a:pPr>
            <a:endParaRPr lang="en-GB" sz="1200" b="0" strike="noStrike" spc="-1" dirty="0">
              <a:latin typeface="Arial"/>
            </a:endParaRPr>
          </a:p>
          <a:p>
            <a:pPr marL="0" indent="-214200">
              <a:lnSpc>
                <a:spcPct val="100000"/>
              </a:lnSpc>
              <a:tabLst>
                <a:tab pos="0" algn="l"/>
              </a:tabLst>
            </a:pPr>
            <a:r>
              <a:rPr lang="en-GB" sz="1200" b="0" strike="noStrike" spc="-1" dirty="0">
                <a:latin typeface="Arial"/>
              </a:rPr>
              <a:t>To express our views and thoughts about the research question, we take photos. We also write down what we want to communicate through the photo.</a:t>
            </a:r>
          </a:p>
          <a:p>
            <a:pPr marL="0" indent="-214200">
              <a:lnSpc>
                <a:spcPct val="100000"/>
              </a:lnSpc>
              <a:tabLst>
                <a:tab pos="0" algn="l"/>
              </a:tabLst>
            </a:pPr>
            <a:endParaRPr lang="en-GB" sz="1200" b="0" strike="noStrike" spc="-1" dirty="0">
              <a:latin typeface="Arial"/>
            </a:endParaRPr>
          </a:p>
          <a:p>
            <a:pPr marL="0" indent="-214200">
              <a:lnSpc>
                <a:spcPct val="100000"/>
              </a:lnSpc>
              <a:tabLst>
                <a:tab pos="0" algn="l"/>
              </a:tabLst>
            </a:pPr>
            <a:r>
              <a:rPr lang="en-GB" sz="1200" b="0" strike="noStrike" spc="-1" dirty="0">
                <a:latin typeface="Arial"/>
              </a:rPr>
              <a:t>In a third step we share our photos and stories with our group. Then we discuss those stories and messages. Are there common themes? What is important to us? In this way the results (i.e. the pictures) of Photovoice are not one individual’s story, but rather a group’s message.</a:t>
            </a:r>
          </a:p>
          <a:p>
            <a:pPr marL="0" indent="-214200">
              <a:lnSpc>
                <a:spcPct val="100000"/>
              </a:lnSpc>
              <a:tabLst>
                <a:tab pos="0" algn="l"/>
              </a:tabLst>
            </a:pPr>
            <a:endParaRPr lang="en-GB" sz="1200" b="0" strike="noStrike" spc="-1" dirty="0">
              <a:latin typeface="Arial"/>
            </a:endParaRPr>
          </a:p>
          <a:p>
            <a:pPr marL="0" indent="-214200">
              <a:lnSpc>
                <a:spcPct val="100000"/>
              </a:lnSpc>
              <a:tabLst>
                <a:tab pos="0" algn="l"/>
              </a:tabLst>
            </a:pPr>
            <a:r>
              <a:rPr lang="en-GB" sz="1200" b="0" strike="noStrike" spc="-1" dirty="0">
                <a:latin typeface="Arial"/>
              </a:rPr>
              <a:t>After our group discussion we select photos to be shared with decision-makers. This sharing of our thoughts and opinions with decision makers allows us to share what is important to us and advocate for change on the topics that matter to us. Facilitators support the young participants throughout the process.</a:t>
            </a:r>
          </a:p>
        </p:txBody>
      </p:sp>
      <p:sp>
        <p:nvSpPr>
          <p:cNvPr id="927" name="CustomShape 3"/>
          <p:cNvSpPr/>
          <p:nvPr/>
        </p:nvSpPr>
        <p:spPr>
          <a:xfrm>
            <a:off x="3884760" y="8685360"/>
            <a:ext cx="2969280" cy="4561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6482D7CD-DB02-4F62-8CA8-CF9D7A709385}" type="slidenum">
              <a:rPr lang="en-GB" sz="1200" b="0" strike="noStrike" spc="-1">
                <a:solidFill>
                  <a:srgbClr val="000000"/>
                </a:solidFill>
                <a:latin typeface="Times New Roman"/>
              </a:rPr>
              <a:t>4</a:t>
            </a:fld>
            <a:endParaRPr lang="en-GB" sz="1200" b="0" strike="noStrike" spc="-1">
              <a:latin typeface="Arial"/>
            </a:endParaRPr>
          </a:p>
        </p:txBody>
      </p:sp>
    </p:spTree>
    <p:extLst>
      <p:ext uri="{BB962C8B-B14F-4D97-AF65-F5344CB8AC3E}">
        <p14:creationId xmlns:p14="http://schemas.microsoft.com/office/powerpoint/2010/main" val="32779204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5" name="PlaceHolder 1"/>
          <p:cNvSpPr>
            <a:spLocks noGrp="1" noRot="1" noChangeAspect="1"/>
          </p:cNvSpPr>
          <p:nvPr>
            <p:ph type="sldImg"/>
          </p:nvPr>
        </p:nvSpPr>
        <p:spPr>
          <a:xfrm>
            <a:off x="685800" y="1143000"/>
            <a:ext cx="5483225" cy="3084513"/>
          </a:xfrm>
          <a:prstGeom prst="rect">
            <a:avLst/>
          </a:prstGeom>
        </p:spPr>
      </p:sp>
      <p:sp>
        <p:nvSpPr>
          <p:cNvPr id="926" name="PlaceHolder 2"/>
          <p:cNvSpPr>
            <a:spLocks noGrp="1"/>
          </p:cNvSpPr>
          <p:nvPr>
            <p:ph type="body"/>
          </p:nvPr>
        </p:nvSpPr>
        <p:spPr>
          <a:xfrm>
            <a:off x="685800" y="4400640"/>
            <a:ext cx="5483880" cy="4598280"/>
          </a:xfrm>
          <a:prstGeom prst="rect">
            <a:avLst/>
          </a:prstGeom>
        </p:spPr>
        <p:txBody>
          <a:bodyPr lIns="0" tIns="0" rIns="0" bIns="0">
            <a:noAutofit/>
          </a:bodyPr>
          <a:lstStyle/>
          <a:p>
            <a:pPr marL="216000" indent="-214200">
              <a:lnSpc>
                <a:spcPct val="100000"/>
              </a:lnSpc>
              <a:tabLst>
                <a:tab pos="0" algn="l"/>
              </a:tabLst>
            </a:pPr>
            <a:endParaRPr lang="en-GB" sz="1200" b="0" strike="noStrike" spc="-1" dirty="0">
              <a:latin typeface="Arial"/>
            </a:endParaRPr>
          </a:p>
        </p:txBody>
      </p:sp>
      <p:sp>
        <p:nvSpPr>
          <p:cNvPr id="927" name="CustomShape 3"/>
          <p:cNvSpPr/>
          <p:nvPr/>
        </p:nvSpPr>
        <p:spPr>
          <a:xfrm>
            <a:off x="3884760" y="8685360"/>
            <a:ext cx="2969280" cy="4561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6482D7CD-DB02-4F62-8CA8-CF9D7A709385}" type="slidenum">
              <a:rPr lang="en-GB" sz="1200" b="0" strike="noStrike" spc="-1">
                <a:solidFill>
                  <a:srgbClr val="000000"/>
                </a:solidFill>
                <a:latin typeface="Times New Roman"/>
              </a:rPr>
              <a:t>5</a:t>
            </a:fld>
            <a:endParaRPr lang="en-GB" sz="1200" b="0" strike="noStrike" spc="-1">
              <a:latin typeface="Arial"/>
            </a:endParaRPr>
          </a:p>
        </p:txBody>
      </p:sp>
    </p:spTree>
    <p:extLst>
      <p:ext uri="{BB962C8B-B14F-4D97-AF65-F5344CB8AC3E}">
        <p14:creationId xmlns:p14="http://schemas.microsoft.com/office/powerpoint/2010/main" val="31068015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5" name="PlaceHolder 1"/>
          <p:cNvSpPr>
            <a:spLocks noGrp="1" noRot="1" noChangeAspect="1"/>
          </p:cNvSpPr>
          <p:nvPr>
            <p:ph type="sldImg"/>
          </p:nvPr>
        </p:nvSpPr>
        <p:spPr>
          <a:xfrm>
            <a:off x="685800" y="1143000"/>
            <a:ext cx="5483225" cy="3084513"/>
          </a:xfrm>
          <a:prstGeom prst="rect">
            <a:avLst/>
          </a:prstGeom>
        </p:spPr>
      </p:sp>
      <p:sp>
        <p:nvSpPr>
          <p:cNvPr id="926" name="PlaceHolder 2"/>
          <p:cNvSpPr>
            <a:spLocks noGrp="1"/>
          </p:cNvSpPr>
          <p:nvPr>
            <p:ph type="body"/>
          </p:nvPr>
        </p:nvSpPr>
        <p:spPr>
          <a:xfrm>
            <a:off x="685800" y="4400640"/>
            <a:ext cx="5483880" cy="4598280"/>
          </a:xfrm>
          <a:prstGeom prst="rect">
            <a:avLst/>
          </a:prstGeom>
        </p:spPr>
        <p:txBody>
          <a:bodyPr lIns="0" tIns="0" rIns="0" bIns="0">
            <a:noAutofit/>
          </a:bodyPr>
          <a:lstStyle/>
          <a:p>
            <a:pPr marL="216000" indent="-214200">
              <a:lnSpc>
                <a:spcPct val="100000"/>
              </a:lnSpc>
              <a:tabLst>
                <a:tab pos="0" algn="l"/>
              </a:tabLst>
            </a:pPr>
            <a:endParaRPr lang="en-GB" sz="1200" b="0" strike="noStrike" spc="-1" dirty="0">
              <a:latin typeface="Arial"/>
            </a:endParaRPr>
          </a:p>
        </p:txBody>
      </p:sp>
      <p:sp>
        <p:nvSpPr>
          <p:cNvPr id="927" name="CustomShape 3"/>
          <p:cNvSpPr/>
          <p:nvPr/>
        </p:nvSpPr>
        <p:spPr>
          <a:xfrm>
            <a:off x="3884760" y="8685360"/>
            <a:ext cx="2969280" cy="4561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6482D7CD-DB02-4F62-8CA8-CF9D7A709385}" type="slidenum">
              <a:rPr lang="en-GB" sz="1200" b="0" strike="noStrike" spc="-1">
                <a:solidFill>
                  <a:srgbClr val="000000"/>
                </a:solidFill>
                <a:latin typeface="Times New Roman"/>
              </a:rPr>
              <a:t>6</a:t>
            </a:fld>
            <a:endParaRPr lang="en-GB" sz="1200" b="0" strike="noStrike" spc="-1">
              <a:latin typeface="Arial"/>
            </a:endParaRPr>
          </a:p>
        </p:txBody>
      </p:sp>
    </p:spTree>
    <p:extLst>
      <p:ext uri="{BB962C8B-B14F-4D97-AF65-F5344CB8AC3E}">
        <p14:creationId xmlns:p14="http://schemas.microsoft.com/office/powerpoint/2010/main" val="37901732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5" name="PlaceHolder 1"/>
          <p:cNvSpPr>
            <a:spLocks noGrp="1" noRot="1" noChangeAspect="1"/>
          </p:cNvSpPr>
          <p:nvPr>
            <p:ph type="sldImg"/>
          </p:nvPr>
        </p:nvSpPr>
        <p:spPr>
          <a:xfrm>
            <a:off x="685800" y="1143000"/>
            <a:ext cx="5483225" cy="3084513"/>
          </a:xfrm>
          <a:prstGeom prst="rect">
            <a:avLst/>
          </a:prstGeom>
        </p:spPr>
      </p:sp>
      <p:sp>
        <p:nvSpPr>
          <p:cNvPr id="926" name="PlaceHolder 2"/>
          <p:cNvSpPr>
            <a:spLocks noGrp="1"/>
          </p:cNvSpPr>
          <p:nvPr>
            <p:ph type="body"/>
          </p:nvPr>
        </p:nvSpPr>
        <p:spPr>
          <a:xfrm>
            <a:off x="685800" y="4400640"/>
            <a:ext cx="5483880" cy="4598280"/>
          </a:xfrm>
          <a:prstGeom prst="rect">
            <a:avLst/>
          </a:prstGeom>
        </p:spPr>
        <p:txBody>
          <a:bodyPr lIns="0" tIns="0" rIns="0" bIns="0">
            <a:noAutofit/>
          </a:bodyPr>
          <a:lstStyle/>
          <a:p>
            <a:pPr marL="216000" indent="-214200">
              <a:lnSpc>
                <a:spcPct val="100000"/>
              </a:lnSpc>
              <a:tabLst>
                <a:tab pos="0" algn="l"/>
              </a:tabLst>
            </a:pPr>
            <a:endParaRPr lang="en-GB" sz="1200" b="0" strike="noStrike" spc="-1" dirty="0">
              <a:latin typeface="Arial"/>
            </a:endParaRPr>
          </a:p>
        </p:txBody>
      </p:sp>
      <p:sp>
        <p:nvSpPr>
          <p:cNvPr id="927" name="CustomShape 3"/>
          <p:cNvSpPr/>
          <p:nvPr/>
        </p:nvSpPr>
        <p:spPr>
          <a:xfrm>
            <a:off x="3884760" y="8685360"/>
            <a:ext cx="2969280" cy="4561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6482D7CD-DB02-4F62-8CA8-CF9D7A709385}" type="slidenum">
              <a:rPr lang="en-GB" sz="1200" b="0" strike="noStrike" spc="-1">
                <a:solidFill>
                  <a:srgbClr val="000000"/>
                </a:solidFill>
                <a:latin typeface="Times New Roman"/>
              </a:rPr>
              <a:t>7</a:t>
            </a:fld>
            <a:endParaRPr lang="en-GB" sz="1200" b="0" strike="noStrike" spc="-1">
              <a:latin typeface="Arial"/>
            </a:endParaRPr>
          </a:p>
        </p:txBody>
      </p:sp>
    </p:spTree>
    <p:extLst>
      <p:ext uri="{BB962C8B-B14F-4D97-AF65-F5344CB8AC3E}">
        <p14:creationId xmlns:p14="http://schemas.microsoft.com/office/powerpoint/2010/main" val="15996805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5" name="PlaceHolder 1"/>
          <p:cNvSpPr>
            <a:spLocks noGrp="1" noRot="1" noChangeAspect="1"/>
          </p:cNvSpPr>
          <p:nvPr>
            <p:ph type="sldImg"/>
          </p:nvPr>
        </p:nvSpPr>
        <p:spPr>
          <a:xfrm>
            <a:off x="685800" y="1143000"/>
            <a:ext cx="5483225" cy="3084513"/>
          </a:xfrm>
          <a:prstGeom prst="rect">
            <a:avLst/>
          </a:prstGeom>
        </p:spPr>
      </p:sp>
      <p:sp>
        <p:nvSpPr>
          <p:cNvPr id="926" name="PlaceHolder 2"/>
          <p:cNvSpPr>
            <a:spLocks noGrp="1"/>
          </p:cNvSpPr>
          <p:nvPr>
            <p:ph type="body"/>
          </p:nvPr>
        </p:nvSpPr>
        <p:spPr>
          <a:xfrm>
            <a:off x="685800" y="4400640"/>
            <a:ext cx="5483880" cy="4598280"/>
          </a:xfrm>
          <a:prstGeom prst="rect">
            <a:avLst/>
          </a:prstGeom>
        </p:spPr>
        <p:txBody>
          <a:bodyPr lIns="0" tIns="0" rIns="0" bIns="0">
            <a:noAutofit/>
          </a:bodyPr>
          <a:lstStyle/>
          <a:p>
            <a:pPr marL="216000" indent="-214200">
              <a:lnSpc>
                <a:spcPct val="100000"/>
              </a:lnSpc>
              <a:tabLst>
                <a:tab pos="0" algn="l"/>
              </a:tabLst>
            </a:pPr>
            <a:endParaRPr lang="en-GB" sz="1200" b="0" strike="noStrike" spc="-1" dirty="0">
              <a:latin typeface="Arial"/>
            </a:endParaRPr>
          </a:p>
        </p:txBody>
      </p:sp>
      <p:sp>
        <p:nvSpPr>
          <p:cNvPr id="927" name="CustomShape 3"/>
          <p:cNvSpPr/>
          <p:nvPr/>
        </p:nvSpPr>
        <p:spPr>
          <a:xfrm>
            <a:off x="3884760" y="8685360"/>
            <a:ext cx="2969280" cy="4561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6482D7CD-DB02-4F62-8CA8-CF9D7A709385}" type="slidenum">
              <a:rPr lang="en-GB" sz="1200" b="0" strike="noStrike" spc="-1">
                <a:solidFill>
                  <a:srgbClr val="000000"/>
                </a:solidFill>
                <a:latin typeface="Times New Roman"/>
              </a:rPr>
              <a:t>8</a:t>
            </a:fld>
            <a:endParaRPr lang="en-GB" sz="1200" b="0" strike="noStrike" spc="-1">
              <a:latin typeface="Arial"/>
            </a:endParaRPr>
          </a:p>
        </p:txBody>
      </p:sp>
    </p:spTree>
    <p:extLst>
      <p:ext uri="{BB962C8B-B14F-4D97-AF65-F5344CB8AC3E}">
        <p14:creationId xmlns:p14="http://schemas.microsoft.com/office/powerpoint/2010/main" val="32493242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5" name="PlaceHolder 1"/>
          <p:cNvSpPr>
            <a:spLocks noGrp="1" noRot="1" noChangeAspect="1"/>
          </p:cNvSpPr>
          <p:nvPr>
            <p:ph type="sldImg"/>
          </p:nvPr>
        </p:nvSpPr>
        <p:spPr>
          <a:xfrm>
            <a:off x="685800" y="1143000"/>
            <a:ext cx="5483225" cy="3084513"/>
          </a:xfrm>
          <a:prstGeom prst="rect">
            <a:avLst/>
          </a:prstGeom>
        </p:spPr>
      </p:sp>
      <p:sp>
        <p:nvSpPr>
          <p:cNvPr id="926" name="PlaceHolder 2"/>
          <p:cNvSpPr>
            <a:spLocks noGrp="1"/>
          </p:cNvSpPr>
          <p:nvPr>
            <p:ph type="body"/>
          </p:nvPr>
        </p:nvSpPr>
        <p:spPr>
          <a:xfrm>
            <a:off x="685800" y="4400640"/>
            <a:ext cx="5483880" cy="4598280"/>
          </a:xfrm>
          <a:prstGeom prst="rect">
            <a:avLst/>
          </a:prstGeom>
        </p:spPr>
        <p:txBody>
          <a:bodyPr lIns="0" tIns="0" rIns="0" bIns="0">
            <a:noAutofit/>
          </a:bodyPr>
          <a:lstStyle/>
          <a:p>
            <a:pPr marL="216000" indent="-214200">
              <a:lnSpc>
                <a:spcPct val="100000"/>
              </a:lnSpc>
              <a:tabLst>
                <a:tab pos="0" algn="l"/>
              </a:tabLst>
            </a:pPr>
            <a:endParaRPr lang="en-GB" sz="1200" b="0" strike="noStrike" spc="-1" dirty="0">
              <a:latin typeface="Arial"/>
            </a:endParaRPr>
          </a:p>
        </p:txBody>
      </p:sp>
      <p:sp>
        <p:nvSpPr>
          <p:cNvPr id="927" name="CustomShape 3"/>
          <p:cNvSpPr/>
          <p:nvPr/>
        </p:nvSpPr>
        <p:spPr>
          <a:xfrm>
            <a:off x="3884760" y="8685360"/>
            <a:ext cx="2969280" cy="4561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6482D7CD-DB02-4F62-8CA8-CF9D7A709385}" type="slidenum">
              <a:rPr lang="en-GB" sz="1200" b="0" strike="noStrike" spc="-1">
                <a:solidFill>
                  <a:srgbClr val="000000"/>
                </a:solidFill>
                <a:latin typeface="Times New Roman"/>
              </a:rPr>
              <a:t>9</a:t>
            </a:fld>
            <a:endParaRPr lang="en-GB" sz="1200" b="0" strike="noStrike" spc="-1">
              <a:latin typeface="Arial"/>
            </a:endParaRPr>
          </a:p>
        </p:txBody>
      </p:sp>
    </p:spTree>
    <p:extLst>
      <p:ext uri="{BB962C8B-B14F-4D97-AF65-F5344CB8AC3E}">
        <p14:creationId xmlns:p14="http://schemas.microsoft.com/office/powerpoint/2010/main" val="2327303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67"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GB" sz="4400" b="0" strike="noStrike" spc="-1">
              <a:latin typeface="Arial"/>
            </a:endParaRPr>
          </a:p>
        </p:txBody>
      </p:sp>
      <p:sp>
        <p:nvSpPr>
          <p:cNvPr id="68" name="PlaceHolder 2"/>
          <p:cNvSpPr>
            <a:spLocks noGrp="1"/>
          </p:cNvSpPr>
          <p:nvPr>
            <p:ph type="body"/>
          </p:nvPr>
        </p:nvSpPr>
        <p:spPr>
          <a:xfrm>
            <a:off x="609480" y="1604520"/>
            <a:ext cx="10972440" cy="1896840"/>
          </a:xfrm>
          <a:prstGeom prst="rect">
            <a:avLst/>
          </a:prstGeom>
        </p:spPr>
        <p:txBody>
          <a:bodyPr lIns="0" tIns="0" rIns="0" bIns="0">
            <a:normAutofit/>
          </a:bodyPr>
          <a:lstStyle/>
          <a:p>
            <a:endParaRPr lang="en-GB" sz="3200" b="0" strike="noStrike" spc="-1">
              <a:latin typeface="Arial"/>
            </a:endParaRPr>
          </a:p>
        </p:txBody>
      </p:sp>
      <p:sp>
        <p:nvSpPr>
          <p:cNvPr id="69" name="PlaceHolder 3"/>
          <p:cNvSpPr>
            <a:spLocks noGrp="1"/>
          </p:cNvSpPr>
          <p:nvPr>
            <p:ph type="body"/>
          </p:nvPr>
        </p:nvSpPr>
        <p:spPr>
          <a:xfrm>
            <a:off x="609480" y="3682080"/>
            <a:ext cx="10972440" cy="1896840"/>
          </a:xfrm>
          <a:prstGeom prst="rect">
            <a:avLst/>
          </a:prstGeom>
        </p:spPr>
        <p:txBody>
          <a:bodyPr lIns="0" tIns="0" rIns="0" bIns="0">
            <a:normAutofit/>
          </a:bodyPr>
          <a:lstStyle/>
          <a:p>
            <a:endParaRPr lang="en-GB" sz="3200" b="0" strike="noStrike" spc="-1">
              <a:latin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70"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GB" sz="4400" b="0" strike="noStrike" spc="-1">
              <a:latin typeface="Arial"/>
            </a:endParaRPr>
          </a:p>
        </p:txBody>
      </p:sp>
      <p:sp>
        <p:nvSpPr>
          <p:cNvPr id="71"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en-GB" sz="3200" b="0" strike="noStrike" spc="-1">
              <a:latin typeface="Arial"/>
            </a:endParaRPr>
          </a:p>
        </p:txBody>
      </p:sp>
      <p:sp>
        <p:nvSpPr>
          <p:cNvPr id="72"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en-GB" sz="3200" b="0" strike="noStrike" spc="-1">
              <a:latin typeface="Arial"/>
            </a:endParaRPr>
          </a:p>
        </p:txBody>
      </p:sp>
      <p:sp>
        <p:nvSpPr>
          <p:cNvPr id="73" name="PlaceHolder 4"/>
          <p:cNvSpPr>
            <a:spLocks noGrp="1"/>
          </p:cNvSpPr>
          <p:nvPr>
            <p:ph type="body"/>
          </p:nvPr>
        </p:nvSpPr>
        <p:spPr>
          <a:xfrm>
            <a:off x="609480" y="3682080"/>
            <a:ext cx="5354280" cy="1896840"/>
          </a:xfrm>
          <a:prstGeom prst="rect">
            <a:avLst/>
          </a:prstGeom>
        </p:spPr>
        <p:txBody>
          <a:bodyPr lIns="0" tIns="0" rIns="0" bIns="0">
            <a:normAutofit/>
          </a:bodyPr>
          <a:lstStyle/>
          <a:p>
            <a:endParaRPr lang="en-GB" sz="3200" b="0" strike="noStrike" spc="-1">
              <a:latin typeface="Arial"/>
            </a:endParaRPr>
          </a:p>
        </p:txBody>
      </p:sp>
      <p:sp>
        <p:nvSpPr>
          <p:cNvPr id="74" name="PlaceHolder 5"/>
          <p:cNvSpPr>
            <a:spLocks noGrp="1"/>
          </p:cNvSpPr>
          <p:nvPr>
            <p:ph type="body"/>
          </p:nvPr>
        </p:nvSpPr>
        <p:spPr>
          <a:xfrm>
            <a:off x="6231960" y="3682080"/>
            <a:ext cx="5354280" cy="1896840"/>
          </a:xfrm>
          <a:prstGeom prst="rect">
            <a:avLst/>
          </a:prstGeom>
        </p:spPr>
        <p:txBody>
          <a:bodyPr lIns="0" tIns="0" rIns="0" bIns="0">
            <a:normAutofit/>
          </a:bodyPr>
          <a:lstStyle/>
          <a:p>
            <a:endParaRPr lang="en-GB" sz="3200" b="0" strike="noStrike" spc="-1">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75"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GB" sz="4400" b="0" strike="noStrike" spc="-1">
              <a:latin typeface="Arial"/>
            </a:endParaRPr>
          </a:p>
        </p:txBody>
      </p:sp>
      <p:sp>
        <p:nvSpPr>
          <p:cNvPr id="76" name="PlaceHolder 2"/>
          <p:cNvSpPr>
            <a:spLocks noGrp="1"/>
          </p:cNvSpPr>
          <p:nvPr>
            <p:ph type="body"/>
          </p:nvPr>
        </p:nvSpPr>
        <p:spPr>
          <a:xfrm>
            <a:off x="609480" y="1604520"/>
            <a:ext cx="3533040" cy="1896840"/>
          </a:xfrm>
          <a:prstGeom prst="rect">
            <a:avLst/>
          </a:prstGeom>
        </p:spPr>
        <p:txBody>
          <a:bodyPr lIns="0" tIns="0" rIns="0" bIns="0">
            <a:normAutofit/>
          </a:bodyPr>
          <a:lstStyle/>
          <a:p>
            <a:endParaRPr lang="en-GB" sz="3200" b="0" strike="noStrike" spc="-1">
              <a:latin typeface="Arial"/>
            </a:endParaRPr>
          </a:p>
        </p:txBody>
      </p:sp>
      <p:sp>
        <p:nvSpPr>
          <p:cNvPr id="77" name="PlaceHolder 3"/>
          <p:cNvSpPr>
            <a:spLocks noGrp="1"/>
          </p:cNvSpPr>
          <p:nvPr>
            <p:ph type="body"/>
          </p:nvPr>
        </p:nvSpPr>
        <p:spPr>
          <a:xfrm>
            <a:off x="4319640" y="1604520"/>
            <a:ext cx="3533040" cy="1896840"/>
          </a:xfrm>
          <a:prstGeom prst="rect">
            <a:avLst/>
          </a:prstGeom>
        </p:spPr>
        <p:txBody>
          <a:bodyPr lIns="0" tIns="0" rIns="0" bIns="0">
            <a:normAutofit/>
          </a:bodyPr>
          <a:lstStyle/>
          <a:p>
            <a:endParaRPr lang="en-GB" sz="3200" b="0" strike="noStrike" spc="-1">
              <a:latin typeface="Arial"/>
            </a:endParaRPr>
          </a:p>
        </p:txBody>
      </p:sp>
      <p:sp>
        <p:nvSpPr>
          <p:cNvPr id="78" name="PlaceHolder 4"/>
          <p:cNvSpPr>
            <a:spLocks noGrp="1"/>
          </p:cNvSpPr>
          <p:nvPr>
            <p:ph type="body"/>
          </p:nvPr>
        </p:nvSpPr>
        <p:spPr>
          <a:xfrm>
            <a:off x="8029800" y="1604520"/>
            <a:ext cx="3533040" cy="1896840"/>
          </a:xfrm>
          <a:prstGeom prst="rect">
            <a:avLst/>
          </a:prstGeom>
        </p:spPr>
        <p:txBody>
          <a:bodyPr lIns="0" tIns="0" rIns="0" bIns="0">
            <a:normAutofit/>
          </a:bodyPr>
          <a:lstStyle/>
          <a:p>
            <a:endParaRPr lang="en-GB" sz="3200" b="0" strike="noStrike" spc="-1">
              <a:latin typeface="Arial"/>
            </a:endParaRPr>
          </a:p>
        </p:txBody>
      </p:sp>
      <p:sp>
        <p:nvSpPr>
          <p:cNvPr id="79" name="PlaceHolder 5"/>
          <p:cNvSpPr>
            <a:spLocks noGrp="1"/>
          </p:cNvSpPr>
          <p:nvPr>
            <p:ph type="body"/>
          </p:nvPr>
        </p:nvSpPr>
        <p:spPr>
          <a:xfrm>
            <a:off x="609480" y="3682080"/>
            <a:ext cx="3533040" cy="1896840"/>
          </a:xfrm>
          <a:prstGeom prst="rect">
            <a:avLst/>
          </a:prstGeom>
        </p:spPr>
        <p:txBody>
          <a:bodyPr lIns="0" tIns="0" rIns="0" bIns="0">
            <a:normAutofit/>
          </a:bodyPr>
          <a:lstStyle/>
          <a:p>
            <a:endParaRPr lang="en-GB" sz="3200" b="0" strike="noStrike" spc="-1">
              <a:latin typeface="Arial"/>
            </a:endParaRPr>
          </a:p>
        </p:txBody>
      </p:sp>
      <p:sp>
        <p:nvSpPr>
          <p:cNvPr id="80" name="PlaceHolder 6"/>
          <p:cNvSpPr>
            <a:spLocks noGrp="1"/>
          </p:cNvSpPr>
          <p:nvPr>
            <p:ph type="body"/>
          </p:nvPr>
        </p:nvSpPr>
        <p:spPr>
          <a:xfrm>
            <a:off x="4319640" y="3682080"/>
            <a:ext cx="3533040" cy="1896840"/>
          </a:xfrm>
          <a:prstGeom prst="rect">
            <a:avLst/>
          </a:prstGeom>
        </p:spPr>
        <p:txBody>
          <a:bodyPr lIns="0" tIns="0" rIns="0" bIns="0">
            <a:normAutofit/>
          </a:bodyPr>
          <a:lstStyle/>
          <a:p>
            <a:endParaRPr lang="en-GB" sz="3200" b="0" strike="noStrike" spc="-1">
              <a:latin typeface="Arial"/>
            </a:endParaRPr>
          </a:p>
        </p:txBody>
      </p:sp>
      <p:sp>
        <p:nvSpPr>
          <p:cNvPr id="81" name="PlaceHolder 7"/>
          <p:cNvSpPr>
            <a:spLocks noGrp="1"/>
          </p:cNvSpPr>
          <p:nvPr>
            <p:ph type="body"/>
          </p:nvPr>
        </p:nvSpPr>
        <p:spPr>
          <a:xfrm>
            <a:off x="8029800" y="3682080"/>
            <a:ext cx="3533040" cy="1896840"/>
          </a:xfrm>
          <a:prstGeom prst="rect">
            <a:avLst/>
          </a:prstGeom>
        </p:spPr>
        <p:txBody>
          <a:bodyPr lIns="0" tIns="0" rIns="0" bIns="0">
            <a:normAutofit/>
          </a:bodyPr>
          <a:lstStyle/>
          <a:p>
            <a:endParaRPr lang="en-GB" sz="3200" b="0" strike="noStrike" spc="-1">
              <a:latin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46"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GB" sz="4400" b="0" strike="noStrike" spc="-1">
              <a:latin typeface="Arial"/>
            </a:endParaRPr>
          </a:p>
        </p:txBody>
      </p:sp>
      <p:sp>
        <p:nvSpPr>
          <p:cNvPr id="47" name="PlaceHolder 2"/>
          <p:cNvSpPr>
            <a:spLocks noGrp="1"/>
          </p:cNvSpPr>
          <p:nvPr>
            <p:ph type="subTitle"/>
          </p:nvPr>
        </p:nvSpPr>
        <p:spPr>
          <a:xfrm>
            <a:off x="609480" y="1604520"/>
            <a:ext cx="10972440" cy="3977280"/>
          </a:xfrm>
          <a:prstGeom prst="rect">
            <a:avLst/>
          </a:prstGeom>
        </p:spPr>
        <p:txBody>
          <a:bodyPr lIns="0" tIns="0" rIns="0" bIns="0" anchor="ctr">
            <a:noAutofit/>
          </a:bodyPr>
          <a:lstStyle/>
          <a:p>
            <a:pPr algn="ctr"/>
            <a:endParaRPr lang="en-GB" sz="3200" b="0" strike="noStrike" spc="-1">
              <a:latin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8"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GB" sz="4400" b="0" strike="noStrike" spc="-1">
              <a:latin typeface="Arial"/>
            </a:endParaRPr>
          </a:p>
        </p:txBody>
      </p:sp>
      <p:sp>
        <p:nvSpPr>
          <p:cNvPr id="49" name="PlaceHolder 2"/>
          <p:cNvSpPr>
            <a:spLocks noGrp="1"/>
          </p:cNvSpPr>
          <p:nvPr>
            <p:ph type="body"/>
          </p:nvPr>
        </p:nvSpPr>
        <p:spPr>
          <a:xfrm>
            <a:off x="609480" y="1604520"/>
            <a:ext cx="10972440" cy="3977280"/>
          </a:xfrm>
          <a:prstGeom prst="rect">
            <a:avLst/>
          </a:prstGeom>
        </p:spPr>
        <p:txBody>
          <a:bodyPr lIns="0" tIns="0" rIns="0" bIns="0">
            <a:normAutofit/>
          </a:bodyPr>
          <a:lstStyle/>
          <a:p>
            <a:endParaRPr lang="en-GB" sz="3200" b="0" strike="noStrike" spc="-1">
              <a:latin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50"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GB" sz="4400" b="0" strike="noStrike" spc="-1">
              <a:latin typeface="Arial"/>
            </a:endParaRPr>
          </a:p>
        </p:txBody>
      </p:sp>
      <p:sp>
        <p:nvSpPr>
          <p:cNvPr id="51" name="PlaceHolder 2"/>
          <p:cNvSpPr>
            <a:spLocks noGrp="1"/>
          </p:cNvSpPr>
          <p:nvPr>
            <p:ph type="body"/>
          </p:nvPr>
        </p:nvSpPr>
        <p:spPr>
          <a:xfrm>
            <a:off x="609480" y="1604520"/>
            <a:ext cx="5354280" cy="3977280"/>
          </a:xfrm>
          <a:prstGeom prst="rect">
            <a:avLst/>
          </a:prstGeom>
        </p:spPr>
        <p:txBody>
          <a:bodyPr lIns="0" tIns="0" rIns="0" bIns="0">
            <a:normAutofit/>
          </a:bodyPr>
          <a:lstStyle/>
          <a:p>
            <a:endParaRPr lang="en-GB" sz="3200" b="0" strike="noStrike" spc="-1">
              <a:latin typeface="Arial"/>
            </a:endParaRPr>
          </a:p>
        </p:txBody>
      </p:sp>
      <p:sp>
        <p:nvSpPr>
          <p:cNvPr id="52" name="PlaceHolder 3"/>
          <p:cNvSpPr>
            <a:spLocks noGrp="1"/>
          </p:cNvSpPr>
          <p:nvPr>
            <p:ph type="body"/>
          </p:nvPr>
        </p:nvSpPr>
        <p:spPr>
          <a:xfrm>
            <a:off x="6231960" y="1604520"/>
            <a:ext cx="5354280" cy="3977280"/>
          </a:xfrm>
          <a:prstGeom prst="rect">
            <a:avLst/>
          </a:prstGeom>
        </p:spPr>
        <p:txBody>
          <a:bodyPr lIns="0" tIns="0" rIns="0" bIns="0">
            <a:normAutofit/>
          </a:bodyPr>
          <a:lstStyle/>
          <a:p>
            <a:endParaRPr lang="en-GB" sz="3200" b="0" strike="noStrike" spc="-1">
              <a:latin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53"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GB" sz="4400" b="0" strike="noStrike" spc="-1">
              <a:latin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54" name="PlaceHolder 1"/>
          <p:cNvSpPr>
            <a:spLocks noGrp="1"/>
          </p:cNvSpPr>
          <p:nvPr>
            <p:ph type="subTitle"/>
          </p:nvPr>
        </p:nvSpPr>
        <p:spPr>
          <a:xfrm>
            <a:off x="609480" y="273600"/>
            <a:ext cx="10972440" cy="5307840"/>
          </a:xfrm>
          <a:prstGeom prst="rect">
            <a:avLst/>
          </a:prstGeom>
        </p:spPr>
        <p:txBody>
          <a:bodyPr lIns="0" tIns="0" rIns="0" bIns="0" anchor="ctr">
            <a:noAutofit/>
          </a:bodyPr>
          <a:lstStyle/>
          <a:p>
            <a:pPr algn="ctr"/>
            <a:endParaRPr lang="en-GB" sz="3200" b="0" strike="noStrike" spc="-1">
              <a:latin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5"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GB" sz="4400" b="0" strike="noStrike" spc="-1">
              <a:latin typeface="Arial"/>
            </a:endParaRPr>
          </a:p>
        </p:txBody>
      </p:sp>
      <p:sp>
        <p:nvSpPr>
          <p:cNvPr id="56"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en-GB" sz="3200" b="0" strike="noStrike" spc="-1">
              <a:latin typeface="Arial"/>
            </a:endParaRPr>
          </a:p>
        </p:txBody>
      </p:sp>
      <p:sp>
        <p:nvSpPr>
          <p:cNvPr id="57" name="PlaceHolder 3"/>
          <p:cNvSpPr>
            <a:spLocks noGrp="1"/>
          </p:cNvSpPr>
          <p:nvPr>
            <p:ph type="body"/>
          </p:nvPr>
        </p:nvSpPr>
        <p:spPr>
          <a:xfrm>
            <a:off x="6231960" y="1604520"/>
            <a:ext cx="5354280" cy="3977280"/>
          </a:xfrm>
          <a:prstGeom prst="rect">
            <a:avLst/>
          </a:prstGeom>
        </p:spPr>
        <p:txBody>
          <a:bodyPr lIns="0" tIns="0" rIns="0" bIns="0">
            <a:normAutofit/>
          </a:bodyPr>
          <a:lstStyle/>
          <a:p>
            <a:endParaRPr lang="en-GB" sz="3200" b="0" strike="noStrike" spc="-1">
              <a:latin typeface="Arial"/>
            </a:endParaRPr>
          </a:p>
        </p:txBody>
      </p:sp>
      <p:sp>
        <p:nvSpPr>
          <p:cNvPr id="58" name="PlaceHolder 4"/>
          <p:cNvSpPr>
            <a:spLocks noGrp="1"/>
          </p:cNvSpPr>
          <p:nvPr>
            <p:ph type="body"/>
          </p:nvPr>
        </p:nvSpPr>
        <p:spPr>
          <a:xfrm>
            <a:off x="609480" y="3682080"/>
            <a:ext cx="5354280" cy="1896840"/>
          </a:xfrm>
          <a:prstGeom prst="rect">
            <a:avLst/>
          </a:prstGeom>
        </p:spPr>
        <p:txBody>
          <a:bodyPr lIns="0" tIns="0" rIns="0" bIns="0">
            <a:normAutofit/>
          </a:bodyPr>
          <a:lstStyle/>
          <a:p>
            <a:endParaRPr lang="en-GB" sz="3200" b="0" strike="noStrike" spc="-1">
              <a:latin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9"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GB" sz="4400" b="0" strike="noStrike" spc="-1">
              <a:latin typeface="Arial"/>
            </a:endParaRPr>
          </a:p>
        </p:txBody>
      </p:sp>
      <p:sp>
        <p:nvSpPr>
          <p:cNvPr id="60" name="PlaceHolder 2"/>
          <p:cNvSpPr>
            <a:spLocks noGrp="1"/>
          </p:cNvSpPr>
          <p:nvPr>
            <p:ph type="body"/>
          </p:nvPr>
        </p:nvSpPr>
        <p:spPr>
          <a:xfrm>
            <a:off x="609480" y="1604520"/>
            <a:ext cx="5354280" cy="3977280"/>
          </a:xfrm>
          <a:prstGeom prst="rect">
            <a:avLst/>
          </a:prstGeom>
        </p:spPr>
        <p:txBody>
          <a:bodyPr lIns="0" tIns="0" rIns="0" bIns="0">
            <a:normAutofit/>
          </a:bodyPr>
          <a:lstStyle/>
          <a:p>
            <a:endParaRPr lang="en-GB" sz="3200" b="0" strike="noStrike" spc="-1">
              <a:latin typeface="Arial"/>
            </a:endParaRPr>
          </a:p>
        </p:txBody>
      </p:sp>
      <p:sp>
        <p:nvSpPr>
          <p:cNvPr id="61"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en-GB" sz="3200" b="0" strike="noStrike" spc="-1">
              <a:latin typeface="Arial"/>
            </a:endParaRPr>
          </a:p>
        </p:txBody>
      </p:sp>
      <p:sp>
        <p:nvSpPr>
          <p:cNvPr id="62" name="PlaceHolder 4"/>
          <p:cNvSpPr>
            <a:spLocks noGrp="1"/>
          </p:cNvSpPr>
          <p:nvPr>
            <p:ph type="body"/>
          </p:nvPr>
        </p:nvSpPr>
        <p:spPr>
          <a:xfrm>
            <a:off x="6231960" y="3682080"/>
            <a:ext cx="5354280" cy="1896840"/>
          </a:xfrm>
          <a:prstGeom prst="rect">
            <a:avLst/>
          </a:prstGeom>
        </p:spPr>
        <p:txBody>
          <a:bodyPr lIns="0" tIns="0" rIns="0" bIns="0">
            <a:normAutofit/>
          </a:bodyPr>
          <a:lstStyle/>
          <a:p>
            <a:endParaRPr lang="en-GB" sz="3200" b="0" strike="noStrike" spc="-1">
              <a:latin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63"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n-GB" sz="4400" b="0" strike="noStrike" spc="-1">
              <a:latin typeface="Arial"/>
            </a:endParaRPr>
          </a:p>
        </p:txBody>
      </p:sp>
      <p:sp>
        <p:nvSpPr>
          <p:cNvPr id="64"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en-GB" sz="3200" b="0" strike="noStrike" spc="-1">
              <a:latin typeface="Arial"/>
            </a:endParaRPr>
          </a:p>
        </p:txBody>
      </p:sp>
      <p:sp>
        <p:nvSpPr>
          <p:cNvPr id="65"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en-GB" sz="3200" b="0" strike="noStrike" spc="-1">
              <a:latin typeface="Arial"/>
            </a:endParaRPr>
          </a:p>
        </p:txBody>
      </p:sp>
      <p:sp>
        <p:nvSpPr>
          <p:cNvPr id="66" name="PlaceHolder 4"/>
          <p:cNvSpPr>
            <a:spLocks noGrp="1"/>
          </p:cNvSpPr>
          <p:nvPr>
            <p:ph type="body"/>
          </p:nvPr>
        </p:nvSpPr>
        <p:spPr>
          <a:xfrm>
            <a:off x="609480" y="3682080"/>
            <a:ext cx="10972440" cy="1896840"/>
          </a:xfrm>
          <a:prstGeom prst="rect">
            <a:avLst/>
          </a:prstGeom>
        </p:spPr>
        <p:txBody>
          <a:bodyPr lIns="0" tIns="0" rIns="0" bIns="0">
            <a:normAutofit/>
          </a:bodyPr>
          <a:lstStyle/>
          <a:p>
            <a:endParaRPr lang="en-GB" sz="3200" b="0" strike="noStrike" spc="-1">
              <a:latin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2" name="CustomShape 1"/>
          <p:cNvSpPr/>
          <p:nvPr/>
        </p:nvSpPr>
        <p:spPr>
          <a:xfrm>
            <a:off x="0" y="0"/>
            <a:ext cx="883440" cy="6855480"/>
          </a:xfrm>
          <a:custGeom>
            <a:avLst/>
            <a:gdLst/>
            <a:ahLst/>
            <a:cxnLst/>
            <a:rect l="l" t="t"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a:noFill/>
          </a:ln>
        </p:spPr>
        <p:style>
          <a:lnRef idx="0">
            <a:scrgbClr r="0" g="0" b="0"/>
          </a:lnRef>
          <a:fillRef idx="0">
            <a:scrgbClr r="0" g="0" b="0"/>
          </a:fillRef>
          <a:effectRef idx="0">
            <a:scrgbClr r="0" g="0" b="0"/>
          </a:effectRef>
          <a:fontRef idx="minor"/>
        </p:style>
      </p:sp>
      <p:sp>
        <p:nvSpPr>
          <p:cNvPr id="43" name="CustomShape 2"/>
          <p:cNvSpPr/>
          <p:nvPr/>
        </p:nvSpPr>
        <p:spPr>
          <a:xfrm>
            <a:off x="11908440" y="0"/>
            <a:ext cx="280800" cy="68554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p:style>
      </p:sp>
      <p:sp>
        <p:nvSpPr>
          <p:cNvPr id="44" name="PlaceHolder 3"/>
          <p:cNvSpPr>
            <a:spLocks noGrp="1"/>
          </p:cNvSpPr>
          <p:nvPr>
            <p:ph type="title"/>
          </p:nvPr>
        </p:nvSpPr>
        <p:spPr>
          <a:xfrm>
            <a:off x="609480" y="273600"/>
            <a:ext cx="10972440" cy="1144800"/>
          </a:xfrm>
          <a:prstGeom prst="rect">
            <a:avLst/>
          </a:prstGeom>
        </p:spPr>
        <p:txBody>
          <a:bodyPr lIns="0" tIns="0" rIns="0" bIns="0" anchor="ctr">
            <a:noAutofit/>
          </a:bodyPr>
          <a:lstStyle/>
          <a:p>
            <a:pPr algn="ctr"/>
            <a:r>
              <a:rPr lang="en-GB" sz="4400" b="0" strike="noStrike" spc="-1">
                <a:latin typeface="Arial"/>
              </a:rPr>
              <a:t>Click to edit the title text format</a:t>
            </a:r>
          </a:p>
        </p:txBody>
      </p:sp>
      <p:sp>
        <p:nvSpPr>
          <p:cNvPr id="45" name="PlaceHolder 4"/>
          <p:cNvSpPr>
            <a:spLocks noGrp="1"/>
          </p:cNvSpPr>
          <p:nvPr>
            <p:ph type="body"/>
          </p:nvPr>
        </p:nvSpPr>
        <p:spPr>
          <a:xfrm>
            <a:off x="609480" y="1604520"/>
            <a:ext cx="10972440" cy="397728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en-GB" sz="3200" b="0" strike="noStrike" spc="-1">
                <a:latin typeface="Arial"/>
              </a:rPr>
              <a:t>Click to edit the outline text format</a:t>
            </a:r>
          </a:p>
          <a:p>
            <a:pPr marL="864000" lvl="1" indent="-324000">
              <a:spcBef>
                <a:spcPts val="1134"/>
              </a:spcBef>
              <a:buClr>
                <a:srgbClr val="000000"/>
              </a:buClr>
              <a:buSzPct val="75000"/>
              <a:buFont typeface="Symbol" charset="2"/>
              <a:buChar char=""/>
            </a:pPr>
            <a:r>
              <a:rPr lang="en-GB" sz="2800" b="0" strike="noStrike" spc="-1">
                <a:latin typeface="Arial"/>
              </a:rPr>
              <a:t>Second Outline Level</a:t>
            </a:r>
          </a:p>
          <a:p>
            <a:pPr marL="1296000" lvl="2" indent="-288000">
              <a:spcBef>
                <a:spcPts val="850"/>
              </a:spcBef>
              <a:buClr>
                <a:srgbClr val="000000"/>
              </a:buClr>
              <a:buSzPct val="45000"/>
              <a:buFont typeface="Wingdings" charset="2"/>
              <a:buChar char=""/>
            </a:pPr>
            <a:r>
              <a:rPr lang="en-GB" sz="2400" b="0" strike="noStrike" spc="-1">
                <a:latin typeface="Arial"/>
              </a:rPr>
              <a:t>Third Outline Level</a:t>
            </a:r>
          </a:p>
          <a:p>
            <a:pPr marL="1728000" lvl="3" indent="-216000">
              <a:spcBef>
                <a:spcPts val="567"/>
              </a:spcBef>
              <a:buClr>
                <a:srgbClr val="000000"/>
              </a:buClr>
              <a:buSzPct val="75000"/>
              <a:buFont typeface="Symbol" charset="2"/>
              <a:buChar char=""/>
            </a:pPr>
            <a:r>
              <a:rPr lang="en-GB" sz="2000" b="0" strike="noStrike" spc="-1">
                <a:latin typeface="Arial"/>
              </a:rPr>
              <a:t>Fourth Outline Level</a:t>
            </a:r>
          </a:p>
          <a:p>
            <a:pPr marL="2160000" lvl="4" indent="-216000">
              <a:spcBef>
                <a:spcPts val="283"/>
              </a:spcBef>
              <a:buClr>
                <a:srgbClr val="000000"/>
              </a:buClr>
              <a:buSzPct val="45000"/>
              <a:buFont typeface="Wingdings" charset="2"/>
              <a:buChar char=""/>
            </a:pPr>
            <a:r>
              <a:rPr lang="en-GB" sz="2000" b="0" strike="noStrike" spc="-1">
                <a:latin typeface="Arial"/>
              </a:rPr>
              <a:t>Fifth Outline Level</a:t>
            </a:r>
          </a:p>
          <a:p>
            <a:pPr marL="2592000" lvl="5" indent="-216000">
              <a:spcBef>
                <a:spcPts val="283"/>
              </a:spcBef>
              <a:buClr>
                <a:srgbClr val="000000"/>
              </a:buClr>
              <a:buSzPct val="45000"/>
              <a:buFont typeface="Wingdings" charset="2"/>
              <a:buChar char=""/>
            </a:pPr>
            <a:r>
              <a:rPr lang="en-GB" sz="2000" b="0" strike="noStrike" spc="-1">
                <a:latin typeface="Arial"/>
              </a:rPr>
              <a:t>Sixth Outline Level</a:t>
            </a:r>
          </a:p>
          <a:p>
            <a:pPr marL="3024000" lvl="6" indent="-216000">
              <a:spcBef>
                <a:spcPts val="283"/>
              </a:spcBef>
              <a:buClr>
                <a:srgbClr val="000000"/>
              </a:buClr>
              <a:buSzPct val="45000"/>
              <a:buFont typeface="Wingdings" charset="2"/>
              <a:buChar char=""/>
            </a:pPr>
            <a:r>
              <a:rPr lang="en-GB" sz="2000" b="0" strike="noStrike" spc="-1">
                <a:latin typeface="Arial"/>
              </a:rPr>
              <a:t>Seventh Outline Level</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7" Type="http://schemas.openxmlformats.org/officeDocument/2006/relationships/image" Target="../media/image28.jpe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7.jpeg"/><Relationship Id="rId5" Type="http://schemas.openxmlformats.org/officeDocument/2006/relationships/image" Target="../media/image26.png"/><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8" Type="http://schemas.openxmlformats.org/officeDocument/2006/relationships/diagramLayout" Target="../diagrams/layout1.xml"/><Relationship Id="rId13" Type="http://schemas.openxmlformats.org/officeDocument/2006/relationships/image" Target="../media/image7.svg"/><Relationship Id="rId18" Type="http://schemas.openxmlformats.org/officeDocument/2006/relationships/image" Target="../media/image12.png"/><Relationship Id="rId3" Type="http://schemas.openxmlformats.org/officeDocument/2006/relationships/image" Target="../media/image1.jpeg"/><Relationship Id="rId21" Type="http://schemas.openxmlformats.org/officeDocument/2006/relationships/image" Target="../media/image15.svg"/><Relationship Id="rId7" Type="http://schemas.openxmlformats.org/officeDocument/2006/relationships/diagramData" Target="../diagrams/data1.xml"/><Relationship Id="rId12" Type="http://schemas.openxmlformats.org/officeDocument/2006/relationships/image" Target="../media/image6.png"/><Relationship Id="rId17" Type="http://schemas.openxmlformats.org/officeDocument/2006/relationships/image" Target="../media/image11.svg"/><Relationship Id="rId25" Type="http://schemas.openxmlformats.org/officeDocument/2006/relationships/image" Target="../media/image19.svg"/><Relationship Id="rId2" Type="http://schemas.openxmlformats.org/officeDocument/2006/relationships/notesSlide" Target="../notesSlides/notesSlide4.xml"/><Relationship Id="rId16" Type="http://schemas.openxmlformats.org/officeDocument/2006/relationships/image" Target="../media/image10.png"/><Relationship Id="rId20"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4.jpeg"/><Relationship Id="rId11" Type="http://schemas.microsoft.com/office/2007/relationships/diagramDrawing" Target="../diagrams/drawing1.xml"/><Relationship Id="rId24" Type="http://schemas.openxmlformats.org/officeDocument/2006/relationships/image" Target="../media/image18.png"/><Relationship Id="rId5" Type="http://schemas.openxmlformats.org/officeDocument/2006/relationships/image" Target="../media/image3.png"/><Relationship Id="rId15" Type="http://schemas.openxmlformats.org/officeDocument/2006/relationships/image" Target="../media/image9.svg"/><Relationship Id="rId23" Type="http://schemas.openxmlformats.org/officeDocument/2006/relationships/image" Target="../media/image17.svg"/><Relationship Id="rId10" Type="http://schemas.openxmlformats.org/officeDocument/2006/relationships/diagramColors" Target="../diagrams/colors1.xml"/><Relationship Id="rId19" Type="http://schemas.openxmlformats.org/officeDocument/2006/relationships/image" Target="../media/image13.svg"/><Relationship Id="rId4" Type="http://schemas.openxmlformats.org/officeDocument/2006/relationships/image" Target="../media/image2.png"/><Relationship Id="rId9" Type="http://schemas.openxmlformats.org/officeDocument/2006/relationships/diagramQuickStyle" Target="../diagrams/quickStyle1.xml"/><Relationship Id="rId14" Type="http://schemas.openxmlformats.org/officeDocument/2006/relationships/image" Target="../media/image8.png"/><Relationship Id="rId22"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20.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21.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3" name="Grafik 20" descr="http://eacea.ec.europa.eu/img/logos/erasmus_plus/eu_flag_co_funded_pos_%5Brgb%5D_right.jpg"/>
          <p:cNvPicPr/>
          <p:nvPr/>
        </p:nvPicPr>
        <p:blipFill>
          <a:blip r:embed="rId3" cstate="screen">
            <a:extLst>
              <a:ext uri="{28A0092B-C50C-407E-A947-70E740481C1C}">
                <a14:useLocalDpi xmlns:a14="http://schemas.microsoft.com/office/drawing/2010/main"/>
              </a:ext>
            </a:extLst>
          </a:blip>
          <a:stretch/>
        </p:blipFill>
        <p:spPr>
          <a:xfrm>
            <a:off x="10025280" y="6340680"/>
            <a:ext cx="1827720" cy="519120"/>
          </a:xfrm>
          <a:prstGeom prst="rect">
            <a:avLst/>
          </a:prstGeom>
          <a:ln>
            <a:noFill/>
          </a:ln>
        </p:spPr>
      </p:pic>
      <p:pic>
        <p:nvPicPr>
          <p:cNvPr id="544" name="Picture 2" descr="Image result for logo facebook"/>
          <p:cNvPicPr/>
          <p:nvPr/>
        </p:nvPicPr>
        <p:blipFill>
          <a:blip r:embed="rId4" cstate="screen">
            <a:extLst>
              <a:ext uri="{28A0092B-C50C-407E-A947-70E740481C1C}">
                <a14:useLocalDpi xmlns:a14="http://schemas.microsoft.com/office/drawing/2010/main"/>
              </a:ext>
            </a:extLst>
          </a:blip>
          <a:stretch/>
        </p:blipFill>
        <p:spPr>
          <a:xfrm>
            <a:off x="2844360" y="6452280"/>
            <a:ext cx="391320" cy="391320"/>
          </a:xfrm>
          <a:prstGeom prst="rect">
            <a:avLst/>
          </a:prstGeom>
          <a:ln>
            <a:noFill/>
          </a:ln>
        </p:spPr>
      </p:pic>
      <p:pic>
        <p:nvPicPr>
          <p:cNvPr id="545" name="Picture 5" descr="Image result for logo twitter"/>
          <p:cNvPicPr/>
          <p:nvPr/>
        </p:nvPicPr>
        <p:blipFill>
          <a:blip r:embed="rId5" cstate="screen">
            <a:extLst>
              <a:ext uri="{28A0092B-C50C-407E-A947-70E740481C1C}">
                <a14:useLocalDpi xmlns:a14="http://schemas.microsoft.com/office/drawing/2010/main"/>
              </a:ext>
            </a:extLst>
          </a:blip>
          <a:stretch/>
        </p:blipFill>
        <p:spPr>
          <a:xfrm>
            <a:off x="7256160" y="6533280"/>
            <a:ext cx="388080" cy="290520"/>
          </a:xfrm>
          <a:prstGeom prst="rect">
            <a:avLst/>
          </a:prstGeom>
          <a:ln>
            <a:noFill/>
          </a:ln>
        </p:spPr>
      </p:pic>
      <p:sp>
        <p:nvSpPr>
          <p:cNvPr id="546" name="CustomShape 2"/>
          <p:cNvSpPr/>
          <p:nvPr/>
        </p:nvSpPr>
        <p:spPr>
          <a:xfrm>
            <a:off x="7547760" y="6483960"/>
            <a:ext cx="2653200" cy="371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r>
              <a:rPr lang="en-US" sz="1200" b="1" strike="noStrike" spc="32" dirty="0">
                <a:solidFill>
                  <a:srgbClr val="0A3A61"/>
                </a:solidFill>
                <a:latin typeface="Montserrat" panose="00000500000000000000" pitchFamily="2" charset="0"/>
                <a:ea typeface="Verdana"/>
              </a:rPr>
              <a:t>@YESForumoffice</a:t>
            </a:r>
            <a:endParaRPr lang="en-GB" sz="1200" b="0" strike="noStrike" spc="-1" dirty="0">
              <a:solidFill>
                <a:srgbClr val="0A3A61"/>
              </a:solidFill>
              <a:latin typeface="Montserrat" panose="00000500000000000000" pitchFamily="2" charset="0"/>
            </a:endParaRPr>
          </a:p>
        </p:txBody>
      </p:sp>
      <p:sp>
        <p:nvSpPr>
          <p:cNvPr id="547" name="CustomShape 3"/>
          <p:cNvSpPr/>
          <p:nvPr/>
        </p:nvSpPr>
        <p:spPr>
          <a:xfrm>
            <a:off x="3193200" y="6471720"/>
            <a:ext cx="2984040" cy="3582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r>
              <a:rPr lang="en-US" sz="1200" b="1" strike="noStrike" spc="32" dirty="0">
                <a:solidFill>
                  <a:srgbClr val="0A3A61"/>
                </a:solidFill>
                <a:latin typeface="Montserrat" panose="00000500000000000000" pitchFamily="2" charset="0"/>
                <a:ea typeface="Verdana"/>
              </a:rPr>
              <a:t>facebook.com/</a:t>
            </a:r>
            <a:r>
              <a:rPr lang="en-US" sz="1200" b="1" strike="noStrike" spc="32" dirty="0" err="1">
                <a:solidFill>
                  <a:srgbClr val="0A3A61"/>
                </a:solidFill>
                <a:latin typeface="Montserrat" panose="00000500000000000000" pitchFamily="2" charset="0"/>
                <a:ea typeface="Verdana"/>
              </a:rPr>
              <a:t>YES.Forum</a:t>
            </a:r>
            <a:endParaRPr lang="en-GB" sz="1200" b="0" strike="noStrike" spc="-1" dirty="0">
              <a:solidFill>
                <a:srgbClr val="0A3A61"/>
              </a:solidFill>
              <a:latin typeface="Montserrat" panose="00000500000000000000" pitchFamily="2" charset="0"/>
            </a:endParaRPr>
          </a:p>
        </p:txBody>
      </p:sp>
      <p:pic>
        <p:nvPicPr>
          <p:cNvPr id="11" name="Picture 10">
            <a:extLst>
              <a:ext uri="{FF2B5EF4-FFF2-40B4-BE49-F238E27FC236}">
                <a16:creationId xmlns:a16="http://schemas.microsoft.com/office/drawing/2014/main" id="{EA4F396F-DB01-4AD6-981A-FBBEDE134E4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20400" y="6355868"/>
            <a:ext cx="902280" cy="383260"/>
          </a:xfrm>
          <a:prstGeom prst="rect">
            <a:avLst/>
          </a:prstGeom>
        </p:spPr>
      </p:pic>
      <p:sp>
        <p:nvSpPr>
          <p:cNvPr id="12" name="CustomShape 1">
            <a:extLst>
              <a:ext uri="{FF2B5EF4-FFF2-40B4-BE49-F238E27FC236}">
                <a16:creationId xmlns:a16="http://schemas.microsoft.com/office/drawing/2014/main" id="{1E3F6C75-37FF-43F2-AE22-58CEAD38FE7A}"/>
              </a:ext>
            </a:extLst>
          </p:cNvPr>
          <p:cNvSpPr/>
          <p:nvPr/>
        </p:nvSpPr>
        <p:spPr>
          <a:xfrm>
            <a:off x="884160" y="382320"/>
            <a:ext cx="11034000" cy="10681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90000"/>
              </a:lnSpc>
              <a:spcAft>
                <a:spcPts val="600"/>
              </a:spcAft>
            </a:pPr>
            <a:r>
              <a:rPr lang="en-GB" sz="3600" b="1" strike="noStrike" cap="all" spc="182" dirty="0">
                <a:solidFill>
                  <a:srgbClr val="223E92"/>
                </a:solidFill>
                <a:latin typeface="Montserrat ExtraBold" pitchFamily="2" charset="0"/>
                <a:ea typeface="DejaVu Sans"/>
              </a:rPr>
              <a:t>Intro - </a:t>
            </a:r>
            <a:r>
              <a:rPr lang="en-GB" sz="3600" b="1" cap="all" spc="182" dirty="0">
                <a:solidFill>
                  <a:srgbClr val="223E92"/>
                </a:solidFill>
                <a:latin typeface="Montserrat ExtraBold" pitchFamily="2" charset="0"/>
              </a:rPr>
              <a:t>the photovoice method</a:t>
            </a:r>
            <a:br>
              <a:rPr lang="en-GB" sz="3600" dirty="0">
                <a:solidFill>
                  <a:srgbClr val="223E92"/>
                </a:solidFill>
                <a:latin typeface="Montserrat ExtraBold" pitchFamily="2" charset="0"/>
              </a:rPr>
            </a:br>
            <a:r>
              <a:rPr lang="en-GB" sz="2800" b="1" cap="all" spc="182" dirty="0">
                <a:solidFill>
                  <a:srgbClr val="223E92"/>
                </a:solidFill>
                <a:latin typeface="Montserrat ExtraBold" pitchFamily="2" charset="0"/>
              </a:rPr>
              <a:t>photovoice, what’s that?</a:t>
            </a:r>
          </a:p>
        </p:txBody>
      </p:sp>
      <p:sp>
        <p:nvSpPr>
          <p:cNvPr id="13" name="CustomShape 4">
            <a:extLst>
              <a:ext uri="{FF2B5EF4-FFF2-40B4-BE49-F238E27FC236}">
                <a16:creationId xmlns:a16="http://schemas.microsoft.com/office/drawing/2014/main" id="{47A22607-E47E-7037-2497-1C1D9937E17F}"/>
              </a:ext>
            </a:extLst>
          </p:cNvPr>
          <p:cNvSpPr/>
          <p:nvPr/>
        </p:nvSpPr>
        <p:spPr>
          <a:xfrm>
            <a:off x="884160" y="1450440"/>
            <a:ext cx="11034000" cy="5078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a:lnSpc>
                <a:spcPct val="150000"/>
              </a:lnSpc>
              <a:spcAft>
                <a:spcPts val="1200"/>
              </a:spcAft>
              <a:tabLst>
                <a:tab pos="0" algn="l"/>
              </a:tabLst>
            </a:pPr>
            <a:r>
              <a:rPr lang="en-GB" sz="2000" b="1" spc="-1" dirty="0">
                <a:solidFill>
                  <a:srgbClr val="223E92"/>
                </a:solidFill>
                <a:highlight>
                  <a:srgbClr val="FFC906"/>
                </a:highlight>
                <a:latin typeface="Montserrat Medium" panose="00000600000000000000" pitchFamily="2" charset="0"/>
              </a:rPr>
              <a:t>Definition(s)</a:t>
            </a:r>
            <a:endParaRPr lang="da-DK" sz="1900" u="sng" spc="-1" dirty="0">
              <a:solidFill>
                <a:srgbClr val="223E92"/>
              </a:solidFill>
              <a:uFill>
                <a:solidFill>
                  <a:srgbClr val="FFC906"/>
                </a:solidFill>
              </a:uFill>
              <a:latin typeface="Montserrat Medium" panose="00000600000000000000" pitchFamily="2" charset="0"/>
            </a:endParaRPr>
          </a:p>
          <a:p>
            <a:pPr algn="ctr">
              <a:spcBef>
                <a:spcPts val="1800"/>
              </a:spcBef>
              <a:tabLst>
                <a:tab pos="0" algn="l"/>
              </a:tabLst>
            </a:pPr>
            <a:r>
              <a:rPr lang="en-GB" sz="3200" spc="-1" dirty="0">
                <a:solidFill>
                  <a:srgbClr val="223E92"/>
                </a:solidFill>
                <a:latin typeface="Montserrat Medium" panose="00000600000000000000" pitchFamily="2" charset="0"/>
              </a:rPr>
              <a:t>Photovoice</a:t>
            </a:r>
          </a:p>
          <a:p>
            <a:pPr algn="ctr">
              <a:spcBef>
                <a:spcPts val="1800"/>
              </a:spcBef>
              <a:tabLst>
                <a:tab pos="0" algn="l"/>
              </a:tabLst>
            </a:pPr>
            <a:r>
              <a:rPr lang="en-GB" sz="2800" spc="-1" dirty="0">
                <a:solidFill>
                  <a:srgbClr val="595959"/>
                </a:solidFill>
                <a:latin typeface="Montserrat Medium" panose="00000600000000000000" pitchFamily="2" charset="0"/>
              </a:rPr>
              <a:t>=</a:t>
            </a:r>
            <a:endParaRPr lang="en-GB" sz="3200" u="sng" spc="-1" dirty="0">
              <a:solidFill>
                <a:srgbClr val="223E92"/>
              </a:solidFill>
              <a:uFill>
                <a:solidFill>
                  <a:srgbClr val="FFC906"/>
                </a:solidFill>
              </a:uFill>
              <a:latin typeface="Montserrat Medium" panose="00000600000000000000" pitchFamily="2" charset="0"/>
            </a:endParaRPr>
          </a:p>
          <a:p>
            <a:pPr algn="ctr">
              <a:spcBef>
                <a:spcPts val="1800"/>
              </a:spcBef>
              <a:tabLst>
                <a:tab pos="0" algn="l"/>
              </a:tabLst>
            </a:pPr>
            <a:r>
              <a:rPr lang="en-GB" sz="3200" u="sng" spc="-1" dirty="0">
                <a:solidFill>
                  <a:srgbClr val="223E92"/>
                </a:solidFill>
                <a:uFill>
                  <a:solidFill>
                    <a:srgbClr val="FFC906"/>
                  </a:solidFill>
                </a:uFill>
                <a:latin typeface="Montserrat Medium" panose="00000600000000000000" pitchFamily="2" charset="0"/>
              </a:rPr>
              <a:t>Photos</a:t>
            </a:r>
            <a:r>
              <a:rPr lang="en-GB" sz="3200" spc="-1" dirty="0">
                <a:solidFill>
                  <a:srgbClr val="595959"/>
                </a:solidFill>
                <a:latin typeface="Montserrat Medium" panose="00000600000000000000" pitchFamily="2" charset="0"/>
              </a:rPr>
              <a:t> </a:t>
            </a:r>
          </a:p>
          <a:p>
            <a:pPr algn="ctr">
              <a:spcBef>
                <a:spcPts val="1800"/>
              </a:spcBef>
              <a:tabLst>
                <a:tab pos="0" algn="l"/>
              </a:tabLst>
            </a:pPr>
            <a:r>
              <a:rPr lang="en-GB" sz="3200" u="sng" spc="-1" dirty="0">
                <a:solidFill>
                  <a:srgbClr val="223E92"/>
                </a:solidFill>
                <a:uFill>
                  <a:solidFill>
                    <a:srgbClr val="FFC906"/>
                  </a:solidFill>
                </a:uFill>
                <a:latin typeface="Montserrat Medium" panose="00000600000000000000" pitchFamily="2" charset="0"/>
              </a:rPr>
              <a:t>V</a:t>
            </a:r>
            <a:r>
              <a:rPr lang="en-GB" sz="3200" spc="-1" dirty="0">
                <a:solidFill>
                  <a:srgbClr val="595959"/>
                </a:solidFill>
                <a:latin typeface="Montserrat Medium" panose="00000600000000000000" pitchFamily="2" charset="0"/>
              </a:rPr>
              <a:t>oicing </a:t>
            </a:r>
            <a:r>
              <a:rPr lang="en-GB" sz="3200" u="sng" spc="-1" dirty="0">
                <a:solidFill>
                  <a:srgbClr val="223E92"/>
                </a:solidFill>
                <a:uFill>
                  <a:solidFill>
                    <a:srgbClr val="FFC906"/>
                  </a:solidFill>
                </a:uFill>
                <a:latin typeface="Montserrat Medium" panose="00000600000000000000" pitchFamily="2" charset="0"/>
              </a:rPr>
              <a:t>O</a:t>
            </a:r>
            <a:r>
              <a:rPr lang="en-GB" sz="3200" spc="-1" dirty="0">
                <a:solidFill>
                  <a:srgbClr val="595959"/>
                </a:solidFill>
                <a:latin typeface="Montserrat Medium" panose="00000600000000000000" pitchFamily="2" charset="0"/>
              </a:rPr>
              <a:t>ur </a:t>
            </a:r>
            <a:r>
              <a:rPr lang="en-GB" sz="3200" u="sng" spc="-1" dirty="0">
                <a:solidFill>
                  <a:srgbClr val="223E92"/>
                </a:solidFill>
                <a:uFill>
                  <a:solidFill>
                    <a:srgbClr val="FFC906"/>
                  </a:solidFill>
                </a:uFill>
                <a:latin typeface="Montserrat Medium" panose="00000600000000000000" pitchFamily="2" charset="0"/>
              </a:rPr>
              <a:t>I</a:t>
            </a:r>
            <a:r>
              <a:rPr lang="en-GB" sz="3200" spc="-1" dirty="0">
                <a:solidFill>
                  <a:srgbClr val="595959"/>
                </a:solidFill>
                <a:latin typeface="Montserrat Medium" panose="00000600000000000000" pitchFamily="2" charset="0"/>
              </a:rPr>
              <a:t>ndividual and </a:t>
            </a:r>
            <a:r>
              <a:rPr lang="en-GB" sz="3200" u="sng" spc="-1" dirty="0">
                <a:solidFill>
                  <a:srgbClr val="223E92"/>
                </a:solidFill>
                <a:uFill>
                  <a:solidFill>
                    <a:srgbClr val="FFC906"/>
                  </a:solidFill>
                </a:uFill>
                <a:latin typeface="Montserrat Medium" panose="00000600000000000000" pitchFamily="2" charset="0"/>
              </a:rPr>
              <a:t>C</a:t>
            </a:r>
            <a:r>
              <a:rPr lang="en-GB" sz="3200" spc="-1" dirty="0">
                <a:solidFill>
                  <a:srgbClr val="595959"/>
                </a:solidFill>
                <a:latin typeface="Montserrat Medium" panose="00000600000000000000" pitchFamily="2" charset="0"/>
              </a:rPr>
              <a:t>ollective </a:t>
            </a:r>
            <a:r>
              <a:rPr lang="en-GB" sz="3200" u="sng" spc="-1" dirty="0">
                <a:solidFill>
                  <a:srgbClr val="223E92"/>
                </a:solidFill>
                <a:uFill>
                  <a:solidFill>
                    <a:srgbClr val="FFC906"/>
                  </a:solidFill>
                </a:uFill>
                <a:latin typeface="Montserrat Medium" panose="00000600000000000000" pitchFamily="2" charset="0"/>
              </a:rPr>
              <a:t>E</a:t>
            </a:r>
            <a:r>
              <a:rPr lang="en-GB" sz="3200" spc="-1" dirty="0">
                <a:solidFill>
                  <a:srgbClr val="595959"/>
                </a:solidFill>
                <a:latin typeface="Montserrat Medium" panose="00000600000000000000" pitchFamily="2" charset="0"/>
              </a:rPr>
              <a:t>xperience</a:t>
            </a:r>
          </a:p>
          <a:p>
            <a:pPr lvl="1">
              <a:lnSpc>
                <a:spcPct val="150000"/>
              </a:lnSpc>
              <a:spcAft>
                <a:spcPts val="1800"/>
              </a:spcAft>
              <a:tabLst>
                <a:tab pos="0" algn="l"/>
              </a:tabLst>
            </a:pPr>
            <a:endParaRPr lang="da-DK" sz="1900" u="sng" spc="-1" dirty="0">
              <a:solidFill>
                <a:srgbClr val="223E92"/>
              </a:solidFill>
              <a:uFill>
                <a:solidFill>
                  <a:srgbClr val="FFC906"/>
                </a:solidFill>
              </a:uFill>
              <a:latin typeface="Montserrat Medium" panose="00000600000000000000" pitchFamily="2" charset="0"/>
            </a:endParaRPr>
          </a:p>
        </p:txBody>
      </p:sp>
    </p:spTree>
    <p:extLst>
      <p:ext uri="{BB962C8B-B14F-4D97-AF65-F5344CB8AC3E}">
        <p14:creationId xmlns:p14="http://schemas.microsoft.com/office/powerpoint/2010/main" val="2937875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5A1F17-B536-A7C2-61C7-1B69F052BF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1693238" y="726921"/>
            <a:ext cx="4637020" cy="6182694"/>
          </a:xfrm>
          <a:prstGeom prst="rect">
            <a:avLst/>
          </a:prstGeom>
        </p:spPr>
      </p:pic>
      <p:sp>
        <p:nvSpPr>
          <p:cNvPr id="541" name="CustomShape 1"/>
          <p:cNvSpPr/>
          <p:nvPr/>
        </p:nvSpPr>
        <p:spPr>
          <a:xfrm>
            <a:off x="884160" y="382320"/>
            <a:ext cx="11034000" cy="10681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90000"/>
              </a:lnSpc>
              <a:spcAft>
                <a:spcPts val="600"/>
              </a:spcAft>
            </a:pPr>
            <a:r>
              <a:rPr lang="en-GB" sz="3600" b="1" strike="noStrike" cap="all" spc="182" dirty="0">
                <a:solidFill>
                  <a:srgbClr val="223E92"/>
                </a:solidFill>
                <a:latin typeface="Montserrat ExtraBold" pitchFamily="2" charset="0"/>
                <a:ea typeface="DejaVu Sans"/>
              </a:rPr>
              <a:t>Photovoice … what’s that?</a:t>
            </a:r>
            <a:br>
              <a:rPr lang="en-GB" dirty="0">
                <a:solidFill>
                  <a:srgbClr val="223E92"/>
                </a:solidFill>
                <a:latin typeface="Montserrat ExtraBold" pitchFamily="2" charset="0"/>
              </a:rPr>
            </a:br>
            <a:r>
              <a:rPr lang="en-GB" sz="2800" b="1" cap="all" spc="182" dirty="0">
                <a:solidFill>
                  <a:srgbClr val="223E92"/>
                </a:solidFill>
                <a:latin typeface="Montserrat ExtraBold" pitchFamily="2" charset="0"/>
              </a:rPr>
              <a:t>Example of results</a:t>
            </a:r>
          </a:p>
        </p:txBody>
      </p:sp>
      <p:pic>
        <p:nvPicPr>
          <p:cNvPr id="543" name="Grafik 20" descr="http://eacea.ec.europa.eu/img/logos/erasmus_plus/eu_flag_co_funded_pos_%5Brgb%5D_right.jpg"/>
          <p:cNvPicPr/>
          <p:nvPr/>
        </p:nvPicPr>
        <p:blipFill>
          <a:blip r:embed="rId4" cstate="screen">
            <a:extLst>
              <a:ext uri="{28A0092B-C50C-407E-A947-70E740481C1C}">
                <a14:useLocalDpi xmlns:a14="http://schemas.microsoft.com/office/drawing/2010/main"/>
              </a:ext>
            </a:extLst>
          </a:blip>
          <a:stretch/>
        </p:blipFill>
        <p:spPr>
          <a:xfrm>
            <a:off x="10025280" y="6340680"/>
            <a:ext cx="1827720" cy="519120"/>
          </a:xfrm>
          <a:prstGeom prst="rect">
            <a:avLst/>
          </a:prstGeom>
          <a:ln>
            <a:noFill/>
          </a:ln>
        </p:spPr>
      </p:pic>
      <p:pic>
        <p:nvPicPr>
          <p:cNvPr id="544" name="Picture 2" descr="Image result for logo facebook"/>
          <p:cNvPicPr/>
          <p:nvPr/>
        </p:nvPicPr>
        <p:blipFill>
          <a:blip r:embed="rId5" cstate="screen">
            <a:extLst>
              <a:ext uri="{28A0092B-C50C-407E-A947-70E740481C1C}">
                <a14:useLocalDpi xmlns:a14="http://schemas.microsoft.com/office/drawing/2010/main"/>
              </a:ext>
            </a:extLst>
          </a:blip>
          <a:stretch/>
        </p:blipFill>
        <p:spPr>
          <a:xfrm>
            <a:off x="2844360" y="6452280"/>
            <a:ext cx="391320" cy="391320"/>
          </a:xfrm>
          <a:prstGeom prst="rect">
            <a:avLst/>
          </a:prstGeom>
          <a:ln>
            <a:noFill/>
          </a:ln>
        </p:spPr>
      </p:pic>
      <p:pic>
        <p:nvPicPr>
          <p:cNvPr id="545" name="Picture 5" descr="Image result for logo twitter"/>
          <p:cNvPicPr/>
          <p:nvPr/>
        </p:nvPicPr>
        <p:blipFill>
          <a:blip r:embed="rId6" cstate="screen">
            <a:extLst>
              <a:ext uri="{28A0092B-C50C-407E-A947-70E740481C1C}">
                <a14:useLocalDpi xmlns:a14="http://schemas.microsoft.com/office/drawing/2010/main"/>
              </a:ext>
            </a:extLst>
          </a:blip>
          <a:stretch/>
        </p:blipFill>
        <p:spPr>
          <a:xfrm>
            <a:off x="7256160" y="6533280"/>
            <a:ext cx="388080" cy="290520"/>
          </a:xfrm>
          <a:prstGeom prst="rect">
            <a:avLst/>
          </a:prstGeom>
          <a:ln>
            <a:noFill/>
          </a:ln>
        </p:spPr>
      </p:pic>
      <p:sp>
        <p:nvSpPr>
          <p:cNvPr id="546" name="CustomShape 2"/>
          <p:cNvSpPr/>
          <p:nvPr/>
        </p:nvSpPr>
        <p:spPr>
          <a:xfrm>
            <a:off x="7547760" y="6483960"/>
            <a:ext cx="2653200" cy="371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r>
              <a:rPr lang="en-US" sz="1200" b="1" strike="noStrike" spc="32" dirty="0">
                <a:solidFill>
                  <a:srgbClr val="0A3A61"/>
                </a:solidFill>
                <a:latin typeface="Montserrat" panose="00000500000000000000" pitchFamily="2" charset="0"/>
                <a:ea typeface="Verdana"/>
              </a:rPr>
              <a:t>@YESForumoffice</a:t>
            </a:r>
            <a:endParaRPr lang="en-GB" sz="1200" b="0" strike="noStrike" spc="-1" dirty="0">
              <a:solidFill>
                <a:srgbClr val="0A3A61"/>
              </a:solidFill>
              <a:latin typeface="Montserrat" panose="00000500000000000000" pitchFamily="2" charset="0"/>
            </a:endParaRPr>
          </a:p>
        </p:txBody>
      </p:sp>
      <p:sp>
        <p:nvSpPr>
          <p:cNvPr id="547" name="CustomShape 3"/>
          <p:cNvSpPr/>
          <p:nvPr/>
        </p:nvSpPr>
        <p:spPr>
          <a:xfrm>
            <a:off x="3193200" y="6471720"/>
            <a:ext cx="2984040" cy="3582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r>
              <a:rPr lang="en-US" sz="1200" b="1" strike="noStrike" spc="32" dirty="0">
                <a:solidFill>
                  <a:srgbClr val="0A3A61"/>
                </a:solidFill>
                <a:latin typeface="Montserrat" panose="00000500000000000000" pitchFamily="2" charset="0"/>
                <a:ea typeface="Verdana"/>
              </a:rPr>
              <a:t>facebook.com/</a:t>
            </a:r>
            <a:r>
              <a:rPr lang="en-US" sz="1200" b="1" strike="noStrike" spc="32" dirty="0" err="1">
                <a:solidFill>
                  <a:srgbClr val="0A3A61"/>
                </a:solidFill>
                <a:latin typeface="Montserrat" panose="00000500000000000000" pitchFamily="2" charset="0"/>
                <a:ea typeface="Verdana"/>
              </a:rPr>
              <a:t>YES.Forum</a:t>
            </a:r>
            <a:endParaRPr lang="en-GB" sz="1200" b="0" strike="noStrike" spc="-1" dirty="0">
              <a:solidFill>
                <a:srgbClr val="0A3A61"/>
              </a:solidFill>
              <a:latin typeface="Montserrat" panose="00000500000000000000" pitchFamily="2" charset="0"/>
            </a:endParaRPr>
          </a:p>
        </p:txBody>
      </p:sp>
      <p:pic>
        <p:nvPicPr>
          <p:cNvPr id="11" name="Picture 10">
            <a:extLst>
              <a:ext uri="{FF2B5EF4-FFF2-40B4-BE49-F238E27FC236}">
                <a16:creationId xmlns:a16="http://schemas.microsoft.com/office/drawing/2014/main" id="{EA4F396F-DB01-4AD6-981A-FBBEDE134E4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20400" y="6355868"/>
            <a:ext cx="902280" cy="383260"/>
          </a:xfrm>
          <a:prstGeom prst="rect">
            <a:avLst/>
          </a:prstGeom>
        </p:spPr>
      </p:pic>
      <p:sp>
        <p:nvSpPr>
          <p:cNvPr id="2" name="Title 1">
            <a:extLst>
              <a:ext uri="{FF2B5EF4-FFF2-40B4-BE49-F238E27FC236}">
                <a16:creationId xmlns:a16="http://schemas.microsoft.com/office/drawing/2014/main" id="{B40308DC-F4A4-91C5-E4C5-13587284D7A1}"/>
              </a:ext>
            </a:extLst>
          </p:cNvPr>
          <p:cNvSpPr txBox="1">
            <a:spLocks/>
          </p:cNvSpPr>
          <p:nvPr/>
        </p:nvSpPr>
        <p:spPr>
          <a:xfrm>
            <a:off x="7256160" y="1499758"/>
            <a:ext cx="4468007" cy="4638771"/>
          </a:xfrm>
          <a:prstGeom prst="rect">
            <a:avLst/>
          </a:prstGeom>
          <a:ln w="19050">
            <a:solidFill>
              <a:schemeClr val="accent1">
                <a:lumMod val="75000"/>
              </a:schemeClr>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lnSpc>
                <a:spcPct val="120000"/>
              </a:lnSpc>
              <a:buFont typeface="Arial" panose="020B0604020202020204" pitchFamily="34" charset="0"/>
              <a:buNone/>
            </a:pPr>
            <a:r>
              <a:rPr lang="en-GB" sz="1400" b="1" i="1" dirty="0">
                <a:latin typeface="+mn-lt"/>
              </a:rPr>
              <a:t>Privileged Freedom in Space</a:t>
            </a:r>
            <a:endParaRPr lang="en-GB" sz="1400" i="1" dirty="0">
              <a:latin typeface="+mn-lt"/>
            </a:endParaRPr>
          </a:p>
          <a:p>
            <a:pPr algn="just">
              <a:lnSpc>
                <a:spcPct val="120000"/>
              </a:lnSpc>
              <a:buFont typeface="Arial" panose="020B0604020202020204" pitchFamily="34" charset="0"/>
              <a:buNone/>
            </a:pPr>
            <a:endParaRPr lang="en-GB" sz="1400" i="1" dirty="0">
              <a:latin typeface="+mn-lt"/>
            </a:endParaRPr>
          </a:p>
          <a:p>
            <a:pPr algn="just">
              <a:lnSpc>
                <a:spcPct val="120000"/>
              </a:lnSpc>
              <a:buFont typeface="Arial" panose="020B0604020202020204" pitchFamily="34" charset="0"/>
              <a:buNone/>
            </a:pPr>
            <a:r>
              <a:rPr lang="en-GB" sz="1400" i="1" dirty="0">
                <a:latin typeface="+mn-lt"/>
              </a:rPr>
              <a:t>In this picture, you can see people are sitting by a river, talking and drinking. It looks like they are relaxing. They are appropriating the constructed bank as a public space for their own purpose. </a:t>
            </a:r>
          </a:p>
          <a:p>
            <a:pPr algn="just">
              <a:lnSpc>
                <a:spcPct val="120000"/>
              </a:lnSpc>
              <a:buFont typeface="Arial" panose="020B0604020202020204" pitchFamily="34" charset="0"/>
              <a:buNone/>
            </a:pPr>
            <a:endParaRPr lang="en-GB" sz="1400" i="1" dirty="0">
              <a:latin typeface="+mn-lt"/>
            </a:endParaRPr>
          </a:p>
          <a:p>
            <a:pPr algn="just">
              <a:lnSpc>
                <a:spcPct val="120000"/>
              </a:lnSpc>
              <a:buFont typeface="Arial" panose="020B0604020202020204" pitchFamily="34" charset="0"/>
              <a:buNone/>
            </a:pPr>
            <a:r>
              <a:rPr lang="en-GB" sz="1400" i="1" dirty="0">
                <a:latin typeface="+mn-lt"/>
              </a:rPr>
              <a:t>We interpret the vast tolerant space available to an individual living in Europe gives them the freedom to do whatever they want and be whoever they want. </a:t>
            </a:r>
          </a:p>
          <a:p>
            <a:pPr algn="just">
              <a:lnSpc>
                <a:spcPct val="120000"/>
              </a:lnSpc>
              <a:buFont typeface="Arial" panose="020B0604020202020204" pitchFamily="34" charset="0"/>
              <a:buNone/>
            </a:pPr>
            <a:endParaRPr lang="en-GB" sz="1400" i="1" dirty="0">
              <a:latin typeface="+mn-lt"/>
            </a:endParaRPr>
          </a:p>
          <a:p>
            <a:pPr algn="just">
              <a:lnSpc>
                <a:spcPct val="120000"/>
              </a:lnSpc>
              <a:buFont typeface="Arial" panose="020B0604020202020204" pitchFamily="34" charset="0"/>
              <a:buNone/>
            </a:pPr>
            <a:r>
              <a:rPr lang="en-GB" sz="1400" i="1" dirty="0">
                <a:latin typeface="+mn-lt"/>
              </a:rPr>
              <a:t>We also recognize the privilege. The divided line was interpreted as a border that separates Europe as a space for freedom, mobility and opportunities. On the other side, this space is only available to European residents, excluding people living across the border. </a:t>
            </a:r>
          </a:p>
        </p:txBody>
      </p:sp>
    </p:spTree>
    <p:extLst>
      <p:ext uri="{BB962C8B-B14F-4D97-AF65-F5344CB8AC3E}">
        <p14:creationId xmlns:p14="http://schemas.microsoft.com/office/powerpoint/2010/main" val="42902358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8" name="CustomShape 1"/>
          <p:cNvSpPr/>
          <p:nvPr/>
        </p:nvSpPr>
        <p:spPr>
          <a:xfrm>
            <a:off x="1251720" y="382320"/>
            <a:ext cx="10175760" cy="1595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rmAutofit/>
          </a:bodyPr>
          <a:lstStyle/>
          <a:p>
            <a:pPr algn="ctr">
              <a:lnSpc>
                <a:spcPct val="90000"/>
              </a:lnSpc>
            </a:pPr>
            <a:r>
              <a:rPr lang="en-GB" sz="7200" b="0" strike="noStrike" cap="all" spc="182" dirty="0">
                <a:solidFill>
                  <a:srgbClr val="223E92"/>
                </a:solidFill>
                <a:latin typeface="Montserrat ExtraBold" pitchFamily="2" charset="0"/>
                <a:ea typeface="DejaVu Sans"/>
              </a:rPr>
              <a:t>Thank you!</a:t>
            </a:r>
            <a:endParaRPr lang="en-GB" sz="7200" b="0" strike="noStrike" spc="-1" dirty="0">
              <a:solidFill>
                <a:srgbClr val="223E92"/>
              </a:solidFill>
              <a:latin typeface="Montserrat ExtraBold" pitchFamily="2" charset="0"/>
            </a:endParaRPr>
          </a:p>
        </p:txBody>
      </p:sp>
      <p:pic>
        <p:nvPicPr>
          <p:cNvPr id="890" name="Grafik 20" descr="http://eacea.ec.europa.eu/img/logos/erasmus_plus/eu_flag_co_funded_pos_%5Brgb%5D_right.jpg"/>
          <p:cNvPicPr/>
          <p:nvPr/>
        </p:nvPicPr>
        <p:blipFill>
          <a:blip r:embed="rId3" cstate="screen">
            <a:extLst>
              <a:ext uri="{28A0092B-C50C-407E-A947-70E740481C1C}">
                <a14:useLocalDpi xmlns:a14="http://schemas.microsoft.com/office/drawing/2010/main"/>
              </a:ext>
            </a:extLst>
          </a:blip>
          <a:stretch/>
        </p:blipFill>
        <p:spPr>
          <a:xfrm>
            <a:off x="9627476" y="6222124"/>
            <a:ext cx="2225524" cy="637676"/>
          </a:xfrm>
          <a:prstGeom prst="rect">
            <a:avLst/>
          </a:prstGeom>
          <a:ln>
            <a:noFill/>
          </a:ln>
        </p:spPr>
      </p:pic>
      <p:pic>
        <p:nvPicPr>
          <p:cNvPr id="891" name="Picture 2" descr="Image result for logo facebook"/>
          <p:cNvPicPr/>
          <p:nvPr/>
        </p:nvPicPr>
        <p:blipFill>
          <a:blip r:embed="rId4">
            <a:extLst>
              <a:ext uri="{28A0092B-C50C-407E-A947-70E740481C1C}">
                <a14:useLocalDpi xmlns:a14="http://schemas.microsoft.com/office/drawing/2010/main"/>
              </a:ext>
            </a:extLst>
          </a:blip>
          <a:stretch/>
        </p:blipFill>
        <p:spPr>
          <a:xfrm>
            <a:off x="2708820" y="4483845"/>
            <a:ext cx="1045740" cy="1015703"/>
          </a:xfrm>
          <a:prstGeom prst="rect">
            <a:avLst/>
          </a:prstGeom>
          <a:ln>
            <a:noFill/>
          </a:ln>
        </p:spPr>
      </p:pic>
      <p:pic>
        <p:nvPicPr>
          <p:cNvPr id="892" name="Picture 5" descr="Image result for logo twitter"/>
          <p:cNvPicPr/>
          <p:nvPr/>
        </p:nvPicPr>
        <p:blipFill>
          <a:blip r:embed="rId5">
            <a:extLst>
              <a:ext uri="{28A0092B-C50C-407E-A947-70E740481C1C}">
                <a14:useLocalDpi xmlns:a14="http://schemas.microsoft.com/office/drawing/2010/main"/>
              </a:ext>
            </a:extLst>
          </a:blip>
          <a:stretch/>
        </p:blipFill>
        <p:spPr>
          <a:xfrm>
            <a:off x="2708820" y="5835996"/>
            <a:ext cx="1037477" cy="755312"/>
          </a:xfrm>
          <a:prstGeom prst="rect">
            <a:avLst/>
          </a:prstGeom>
          <a:ln>
            <a:noFill/>
          </a:ln>
        </p:spPr>
      </p:pic>
      <p:sp>
        <p:nvSpPr>
          <p:cNvPr id="893" name="CustomShape 2"/>
          <p:cNvSpPr/>
          <p:nvPr/>
        </p:nvSpPr>
        <p:spPr>
          <a:xfrm>
            <a:off x="4375619" y="6017803"/>
            <a:ext cx="4070085" cy="444388"/>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r>
              <a:rPr lang="en-US" sz="2400" b="1" strike="noStrike" spc="32" dirty="0">
                <a:solidFill>
                  <a:srgbClr val="223E92"/>
                </a:solidFill>
                <a:latin typeface="Montserrat" panose="00000500000000000000" pitchFamily="2" charset="0"/>
                <a:ea typeface="Verdana"/>
              </a:rPr>
              <a:t>@YESForumoffice</a:t>
            </a:r>
            <a:endParaRPr lang="en-GB" sz="2400" b="0" strike="noStrike" spc="-1" dirty="0">
              <a:solidFill>
                <a:srgbClr val="223E92"/>
              </a:solidFill>
              <a:latin typeface="Montserrat" panose="00000500000000000000" pitchFamily="2" charset="0"/>
            </a:endParaRPr>
          </a:p>
        </p:txBody>
      </p:sp>
      <p:sp>
        <p:nvSpPr>
          <p:cNvPr id="894" name="CustomShape 3"/>
          <p:cNvSpPr/>
          <p:nvPr/>
        </p:nvSpPr>
        <p:spPr>
          <a:xfrm>
            <a:off x="4375620" y="4845342"/>
            <a:ext cx="5107560" cy="428634"/>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r>
              <a:rPr lang="en-US" sz="2400" b="1" strike="noStrike" spc="32" dirty="0">
                <a:solidFill>
                  <a:srgbClr val="223E92"/>
                </a:solidFill>
                <a:latin typeface="Montserrat" panose="00000500000000000000" pitchFamily="2" charset="0"/>
                <a:ea typeface="Verdana"/>
              </a:rPr>
              <a:t>facebook.com/</a:t>
            </a:r>
            <a:r>
              <a:rPr lang="en-US" sz="2400" b="1" strike="noStrike" spc="32" dirty="0" err="1">
                <a:solidFill>
                  <a:srgbClr val="223E92"/>
                </a:solidFill>
                <a:latin typeface="Montserrat" panose="00000500000000000000" pitchFamily="2" charset="0"/>
                <a:ea typeface="Verdana"/>
              </a:rPr>
              <a:t>yes.forum</a:t>
            </a:r>
            <a:endParaRPr lang="en-GB" sz="2400" b="0" strike="noStrike" spc="-1" dirty="0">
              <a:solidFill>
                <a:srgbClr val="223E92"/>
              </a:solidFill>
              <a:latin typeface="Montserrat" panose="00000500000000000000" pitchFamily="2" charset="0"/>
            </a:endParaRPr>
          </a:p>
        </p:txBody>
      </p:sp>
      <p:sp>
        <p:nvSpPr>
          <p:cNvPr id="895" name="CustomShape 4"/>
          <p:cNvSpPr/>
          <p:nvPr/>
        </p:nvSpPr>
        <p:spPr>
          <a:xfrm>
            <a:off x="4375619" y="3662051"/>
            <a:ext cx="4295414" cy="428634"/>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r>
              <a:rPr lang="en-US" sz="2400" b="1" strike="noStrike" spc="32" dirty="0">
                <a:solidFill>
                  <a:srgbClr val="223E92"/>
                </a:solidFill>
                <a:latin typeface="Montserrat" panose="00000500000000000000" pitchFamily="2" charset="0"/>
                <a:ea typeface="Verdana"/>
              </a:rPr>
              <a:t>www.yes-forum.eu</a:t>
            </a:r>
            <a:endParaRPr lang="en-GB" sz="2400" b="0" strike="noStrike" spc="-1" dirty="0">
              <a:solidFill>
                <a:srgbClr val="223E92"/>
              </a:solidFill>
              <a:latin typeface="Montserrat" panose="00000500000000000000" pitchFamily="2" charset="0"/>
            </a:endParaRPr>
          </a:p>
        </p:txBody>
      </p:sp>
      <p:pic>
        <p:nvPicPr>
          <p:cNvPr id="11" name="Picture 10">
            <a:extLst>
              <a:ext uri="{FF2B5EF4-FFF2-40B4-BE49-F238E27FC236}">
                <a16:creationId xmlns:a16="http://schemas.microsoft.com/office/drawing/2014/main" id="{686FF0B5-BB9C-490D-8EEE-5881A89B016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340341" y="2182019"/>
            <a:ext cx="1774432" cy="753723"/>
          </a:xfrm>
          <a:prstGeom prst="rect">
            <a:avLst/>
          </a:prstGeom>
        </p:spPr>
      </p:pic>
      <p:sp>
        <p:nvSpPr>
          <p:cNvPr id="12" name="CustomShape 4">
            <a:extLst>
              <a:ext uri="{FF2B5EF4-FFF2-40B4-BE49-F238E27FC236}">
                <a16:creationId xmlns:a16="http://schemas.microsoft.com/office/drawing/2014/main" id="{0165BA09-8753-4CE8-85C7-0DEEB900C669}"/>
              </a:ext>
            </a:extLst>
          </p:cNvPr>
          <p:cNvSpPr/>
          <p:nvPr/>
        </p:nvSpPr>
        <p:spPr>
          <a:xfrm>
            <a:off x="4375619" y="2450886"/>
            <a:ext cx="4295414" cy="428634"/>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r>
              <a:rPr lang="en-US" sz="2400" b="1" strike="noStrike" spc="32" dirty="0">
                <a:solidFill>
                  <a:srgbClr val="223E92"/>
                </a:solidFill>
                <a:latin typeface="Montserrat" panose="00000500000000000000" pitchFamily="2" charset="0"/>
                <a:ea typeface="Verdana"/>
              </a:rPr>
              <a:t>voice.yes-forum.eu</a:t>
            </a:r>
            <a:endParaRPr lang="en-GB" sz="2400" b="0" strike="noStrike" spc="-1" dirty="0">
              <a:solidFill>
                <a:srgbClr val="223E92"/>
              </a:solidFill>
              <a:latin typeface="Montserrat" panose="00000500000000000000" pitchFamily="2" charset="0"/>
            </a:endParaRPr>
          </a:p>
        </p:txBody>
      </p:sp>
      <p:pic>
        <p:nvPicPr>
          <p:cNvPr id="3" name="Picture 2">
            <a:extLst>
              <a:ext uri="{FF2B5EF4-FFF2-40B4-BE49-F238E27FC236}">
                <a16:creationId xmlns:a16="http://schemas.microsoft.com/office/drawing/2014/main" id="{0F7F133C-C73D-2286-2740-77F7D6C31C89}"/>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2650901" y="3286121"/>
            <a:ext cx="1153311" cy="1099748"/>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3" name="Grafik 20" descr="http://eacea.ec.europa.eu/img/logos/erasmus_plus/eu_flag_co_funded_pos_%5Brgb%5D_right.jpg"/>
          <p:cNvPicPr/>
          <p:nvPr/>
        </p:nvPicPr>
        <p:blipFill>
          <a:blip r:embed="rId3" cstate="screen">
            <a:extLst>
              <a:ext uri="{28A0092B-C50C-407E-A947-70E740481C1C}">
                <a14:useLocalDpi xmlns:a14="http://schemas.microsoft.com/office/drawing/2010/main"/>
              </a:ext>
            </a:extLst>
          </a:blip>
          <a:stretch/>
        </p:blipFill>
        <p:spPr>
          <a:xfrm>
            <a:off x="10025280" y="6340680"/>
            <a:ext cx="1827720" cy="519120"/>
          </a:xfrm>
          <a:prstGeom prst="rect">
            <a:avLst/>
          </a:prstGeom>
          <a:ln>
            <a:noFill/>
          </a:ln>
        </p:spPr>
      </p:pic>
      <p:pic>
        <p:nvPicPr>
          <p:cNvPr id="544" name="Picture 2" descr="Image result for logo facebook"/>
          <p:cNvPicPr/>
          <p:nvPr/>
        </p:nvPicPr>
        <p:blipFill>
          <a:blip r:embed="rId4" cstate="screen">
            <a:extLst>
              <a:ext uri="{28A0092B-C50C-407E-A947-70E740481C1C}">
                <a14:useLocalDpi xmlns:a14="http://schemas.microsoft.com/office/drawing/2010/main"/>
              </a:ext>
            </a:extLst>
          </a:blip>
          <a:stretch/>
        </p:blipFill>
        <p:spPr>
          <a:xfrm>
            <a:off x="2844360" y="6452280"/>
            <a:ext cx="391320" cy="391320"/>
          </a:xfrm>
          <a:prstGeom prst="rect">
            <a:avLst/>
          </a:prstGeom>
          <a:ln>
            <a:noFill/>
          </a:ln>
        </p:spPr>
      </p:pic>
      <p:pic>
        <p:nvPicPr>
          <p:cNvPr id="545" name="Picture 5" descr="Image result for logo twitter"/>
          <p:cNvPicPr/>
          <p:nvPr/>
        </p:nvPicPr>
        <p:blipFill>
          <a:blip r:embed="rId5" cstate="screen">
            <a:extLst>
              <a:ext uri="{28A0092B-C50C-407E-A947-70E740481C1C}">
                <a14:useLocalDpi xmlns:a14="http://schemas.microsoft.com/office/drawing/2010/main"/>
              </a:ext>
            </a:extLst>
          </a:blip>
          <a:stretch/>
        </p:blipFill>
        <p:spPr>
          <a:xfrm>
            <a:off x="7256160" y="6533280"/>
            <a:ext cx="388080" cy="290520"/>
          </a:xfrm>
          <a:prstGeom prst="rect">
            <a:avLst/>
          </a:prstGeom>
          <a:ln>
            <a:noFill/>
          </a:ln>
        </p:spPr>
      </p:pic>
      <p:sp>
        <p:nvSpPr>
          <p:cNvPr id="546" name="CustomShape 2"/>
          <p:cNvSpPr/>
          <p:nvPr/>
        </p:nvSpPr>
        <p:spPr>
          <a:xfrm>
            <a:off x="7547760" y="6483960"/>
            <a:ext cx="2653200" cy="371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r>
              <a:rPr lang="en-US" sz="1200" b="1" strike="noStrike" spc="32" dirty="0">
                <a:solidFill>
                  <a:srgbClr val="0A3A61"/>
                </a:solidFill>
                <a:latin typeface="Montserrat" panose="00000500000000000000" pitchFamily="2" charset="0"/>
                <a:ea typeface="Verdana"/>
              </a:rPr>
              <a:t>@YESForumoffice</a:t>
            </a:r>
            <a:endParaRPr lang="en-GB" sz="1200" b="0" strike="noStrike" spc="-1" dirty="0">
              <a:solidFill>
                <a:srgbClr val="0A3A61"/>
              </a:solidFill>
              <a:latin typeface="Montserrat" panose="00000500000000000000" pitchFamily="2" charset="0"/>
            </a:endParaRPr>
          </a:p>
        </p:txBody>
      </p:sp>
      <p:sp>
        <p:nvSpPr>
          <p:cNvPr id="547" name="CustomShape 3"/>
          <p:cNvSpPr/>
          <p:nvPr/>
        </p:nvSpPr>
        <p:spPr>
          <a:xfrm>
            <a:off x="3193200" y="6471720"/>
            <a:ext cx="2984040" cy="3582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r>
              <a:rPr lang="en-US" sz="1200" b="1" strike="noStrike" spc="32" dirty="0">
                <a:solidFill>
                  <a:srgbClr val="0A3A61"/>
                </a:solidFill>
                <a:latin typeface="Montserrat" panose="00000500000000000000" pitchFamily="2" charset="0"/>
                <a:ea typeface="Verdana"/>
              </a:rPr>
              <a:t>facebook.com/</a:t>
            </a:r>
            <a:r>
              <a:rPr lang="en-US" sz="1200" b="1" strike="noStrike" spc="32" dirty="0" err="1">
                <a:solidFill>
                  <a:srgbClr val="0A3A61"/>
                </a:solidFill>
                <a:latin typeface="Montserrat" panose="00000500000000000000" pitchFamily="2" charset="0"/>
                <a:ea typeface="Verdana"/>
              </a:rPr>
              <a:t>YES.Forum</a:t>
            </a:r>
            <a:endParaRPr lang="en-GB" sz="1200" b="0" strike="noStrike" spc="-1" dirty="0">
              <a:solidFill>
                <a:srgbClr val="0A3A61"/>
              </a:solidFill>
              <a:latin typeface="Montserrat" panose="00000500000000000000" pitchFamily="2" charset="0"/>
            </a:endParaRPr>
          </a:p>
        </p:txBody>
      </p:sp>
      <p:pic>
        <p:nvPicPr>
          <p:cNvPr id="11" name="Picture 10">
            <a:extLst>
              <a:ext uri="{FF2B5EF4-FFF2-40B4-BE49-F238E27FC236}">
                <a16:creationId xmlns:a16="http://schemas.microsoft.com/office/drawing/2014/main" id="{EA4F396F-DB01-4AD6-981A-FBBEDE134E4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20400" y="6355868"/>
            <a:ext cx="902280" cy="383260"/>
          </a:xfrm>
          <a:prstGeom prst="rect">
            <a:avLst/>
          </a:prstGeom>
        </p:spPr>
      </p:pic>
      <p:sp>
        <p:nvSpPr>
          <p:cNvPr id="12" name="CustomShape 1">
            <a:extLst>
              <a:ext uri="{FF2B5EF4-FFF2-40B4-BE49-F238E27FC236}">
                <a16:creationId xmlns:a16="http://schemas.microsoft.com/office/drawing/2014/main" id="{1E3F6C75-37FF-43F2-AE22-58CEAD38FE7A}"/>
              </a:ext>
            </a:extLst>
          </p:cNvPr>
          <p:cNvSpPr/>
          <p:nvPr/>
        </p:nvSpPr>
        <p:spPr>
          <a:xfrm>
            <a:off x="884160" y="382320"/>
            <a:ext cx="11034000" cy="10681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90000"/>
              </a:lnSpc>
              <a:spcAft>
                <a:spcPts val="600"/>
              </a:spcAft>
            </a:pPr>
            <a:r>
              <a:rPr lang="en-GB" sz="2400" b="1" strike="noStrike" cap="all" spc="182" dirty="0">
                <a:solidFill>
                  <a:srgbClr val="223E92"/>
                </a:solidFill>
                <a:latin typeface="Montserrat ExtraBold" pitchFamily="2" charset="0"/>
                <a:ea typeface="DejaVu Sans"/>
              </a:rPr>
              <a:t>Intro - </a:t>
            </a:r>
            <a:r>
              <a:rPr lang="en-GB" sz="2400" b="1" cap="all" spc="182" dirty="0">
                <a:solidFill>
                  <a:srgbClr val="223E92"/>
                </a:solidFill>
                <a:latin typeface="Montserrat ExtraBold" pitchFamily="2" charset="0"/>
              </a:rPr>
              <a:t>the photovoice method</a:t>
            </a:r>
            <a:br>
              <a:rPr lang="en-GB" sz="2400" dirty="0">
                <a:solidFill>
                  <a:srgbClr val="223E92"/>
                </a:solidFill>
                <a:latin typeface="Montserrat ExtraBold" pitchFamily="2" charset="0"/>
              </a:rPr>
            </a:br>
            <a:r>
              <a:rPr lang="en-GB" b="1" cap="all" spc="182" dirty="0">
                <a:solidFill>
                  <a:srgbClr val="223E92"/>
                </a:solidFill>
                <a:latin typeface="Montserrat ExtraBold" pitchFamily="2" charset="0"/>
              </a:rPr>
              <a:t>photovoice, what’s that?</a:t>
            </a:r>
          </a:p>
        </p:txBody>
      </p:sp>
      <p:sp>
        <p:nvSpPr>
          <p:cNvPr id="13" name="CustomShape 4">
            <a:extLst>
              <a:ext uri="{FF2B5EF4-FFF2-40B4-BE49-F238E27FC236}">
                <a16:creationId xmlns:a16="http://schemas.microsoft.com/office/drawing/2014/main" id="{47A22607-E47E-7037-2497-1C1D9937E17F}"/>
              </a:ext>
            </a:extLst>
          </p:cNvPr>
          <p:cNvSpPr/>
          <p:nvPr/>
        </p:nvSpPr>
        <p:spPr>
          <a:xfrm>
            <a:off x="884160" y="1450440"/>
            <a:ext cx="11034000" cy="5078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a:lnSpc>
                <a:spcPct val="150000"/>
              </a:lnSpc>
              <a:spcAft>
                <a:spcPts val="1200"/>
              </a:spcAft>
              <a:tabLst>
                <a:tab pos="0" algn="l"/>
              </a:tabLst>
            </a:pPr>
            <a:r>
              <a:rPr lang="en-GB" sz="2000" b="1" spc="-1" dirty="0">
                <a:solidFill>
                  <a:srgbClr val="223E92"/>
                </a:solidFill>
                <a:highlight>
                  <a:srgbClr val="FFC906"/>
                </a:highlight>
                <a:latin typeface="Montserrat Medium" panose="00000600000000000000" pitchFamily="2" charset="0"/>
              </a:rPr>
              <a:t>Definition(s)</a:t>
            </a:r>
          </a:p>
          <a:p>
            <a:pPr algn="ctr">
              <a:spcBef>
                <a:spcPts val="1200"/>
              </a:spcBef>
              <a:spcAft>
                <a:spcPts val="1200"/>
              </a:spcAft>
            </a:pPr>
            <a:r>
              <a:rPr lang="la-Latn" sz="2200" spc="-1" dirty="0">
                <a:solidFill>
                  <a:srgbClr val="595959"/>
                </a:solidFill>
                <a:latin typeface="Montserrat Medium" panose="00000600000000000000" pitchFamily="2" charset="0"/>
              </a:rPr>
              <a:t>“Photovoice is a method by which </a:t>
            </a:r>
            <a:r>
              <a:rPr lang="la-Latn" sz="2200" spc="-1" dirty="0">
                <a:solidFill>
                  <a:srgbClr val="223E92"/>
                </a:solidFill>
                <a:latin typeface="Montserrat Medium" panose="00000600000000000000" pitchFamily="2" charset="0"/>
              </a:rPr>
              <a:t>people</a:t>
            </a:r>
            <a:r>
              <a:rPr lang="la-Latn" sz="2200" spc="-1" dirty="0">
                <a:solidFill>
                  <a:srgbClr val="595959"/>
                </a:solidFill>
                <a:latin typeface="Montserrat Medium" panose="00000600000000000000" pitchFamily="2" charset="0"/>
              </a:rPr>
              <a:t> can </a:t>
            </a:r>
            <a:r>
              <a:rPr lang="la-Latn" sz="2200" spc="-1" dirty="0">
                <a:solidFill>
                  <a:srgbClr val="223E92"/>
                </a:solidFill>
                <a:latin typeface="Montserrat Medium" panose="00000600000000000000" pitchFamily="2" charset="0"/>
              </a:rPr>
              <a:t>identify</a:t>
            </a:r>
            <a:r>
              <a:rPr lang="la-Latn" sz="2200" spc="-1" dirty="0">
                <a:solidFill>
                  <a:srgbClr val="595959"/>
                </a:solidFill>
                <a:latin typeface="Montserrat Medium" panose="00000600000000000000" pitchFamily="2" charset="0"/>
              </a:rPr>
              <a:t>, </a:t>
            </a:r>
            <a:r>
              <a:rPr lang="la-Latn" sz="2200" spc="-1" dirty="0">
                <a:solidFill>
                  <a:srgbClr val="223E92"/>
                </a:solidFill>
                <a:latin typeface="Montserrat Medium" panose="00000600000000000000" pitchFamily="2" charset="0"/>
              </a:rPr>
              <a:t>represent</a:t>
            </a:r>
            <a:r>
              <a:rPr lang="la-Latn" sz="2200" spc="-1" dirty="0">
                <a:solidFill>
                  <a:srgbClr val="595959"/>
                </a:solidFill>
                <a:latin typeface="Montserrat Medium" panose="00000600000000000000" pitchFamily="2" charset="0"/>
              </a:rPr>
              <a:t>, and </a:t>
            </a:r>
            <a:r>
              <a:rPr lang="la-Latn" sz="2200" spc="-1" dirty="0">
                <a:solidFill>
                  <a:srgbClr val="223E92"/>
                </a:solidFill>
                <a:latin typeface="Montserrat Medium" panose="00000600000000000000" pitchFamily="2" charset="0"/>
              </a:rPr>
              <a:t>enhance</a:t>
            </a:r>
            <a:r>
              <a:rPr lang="la-Latn" sz="2200" spc="-1" dirty="0">
                <a:solidFill>
                  <a:srgbClr val="595959"/>
                </a:solidFill>
                <a:latin typeface="Montserrat Medium" panose="00000600000000000000" pitchFamily="2" charset="0"/>
              </a:rPr>
              <a:t> their </a:t>
            </a:r>
            <a:r>
              <a:rPr lang="la-Latn" sz="2200" spc="-1" dirty="0">
                <a:solidFill>
                  <a:srgbClr val="223E92"/>
                </a:solidFill>
                <a:latin typeface="Montserrat Medium" panose="00000600000000000000" pitchFamily="2" charset="0"/>
              </a:rPr>
              <a:t>community</a:t>
            </a:r>
            <a:r>
              <a:rPr lang="en-GB" sz="2200" spc="-1" dirty="0">
                <a:solidFill>
                  <a:srgbClr val="595959"/>
                </a:solidFill>
                <a:latin typeface="Montserrat Medium" panose="00000600000000000000" pitchFamily="2" charset="0"/>
              </a:rPr>
              <a:t> </a:t>
            </a:r>
            <a:r>
              <a:rPr lang="la-Latn" sz="2200" spc="-1" dirty="0">
                <a:solidFill>
                  <a:srgbClr val="595959"/>
                </a:solidFill>
                <a:latin typeface="Montserrat Medium" panose="00000600000000000000" pitchFamily="2" charset="0"/>
              </a:rPr>
              <a:t>through a specific </a:t>
            </a:r>
            <a:r>
              <a:rPr lang="la-Latn" sz="2200" spc="-1" dirty="0">
                <a:solidFill>
                  <a:srgbClr val="223E92"/>
                </a:solidFill>
                <a:latin typeface="Montserrat Medium" panose="00000600000000000000" pitchFamily="2" charset="0"/>
              </a:rPr>
              <a:t>photographic technique</a:t>
            </a:r>
            <a:r>
              <a:rPr lang="la-Latn" sz="2200" spc="-1" dirty="0">
                <a:solidFill>
                  <a:srgbClr val="595959"/>
                </a:solidFill>
                <a:latin typeface="Montserrat Medium" panose="00000600000000000000" pitchFamily="2" charset="0"/>
              </a:rPr>
              <a:t>.”</a:t>
            </a:r>
            <a:endParaRPr lang="en-GB" sz="2200" spc="-1" dirty="0">
              <a:solidFill>
                <a:srgbClr val="595959"/>
              </a:solidFill>
              <a:latin typeface="Montserrat Medium" panose="00000600000000000000" pitchFamily="2" charset="0"/>
            </a:endParaRPr>
          </a:p>
          <a:p>
            <a:pPr algn="r">
              <a:spcBef>
                <a:spcPts val="1200"/>
              </a:spcBef>
              <a:spcAft>
                <a:spcPts val="1200"/>
              </a:spcAft>
            </a:pPr>
            <a:r>
              <a:rPr lang="la-Latn" spc="-1" dirty="0">
                <a:solidFill>
                  <a:srgbClr val="595959"/>
                </a:solidFill>
                <a:latin typeface="Montserrat Medium" panose="00000600000000000000" pitchFamily="2" charset="0"/>
              </a:rPr>
              <a:t>Wang and Burris (1997</a:t>
            </a:r>
            <a:r>
              <a:rPr lang="en-GB" spc="-1" dirty="0">
                <a:solidFill>
                  <a:srgbClr val="595959"/>
                </a:solidFill>
                <a:latin typeface="Montserrat Medium" panose="00000600000000000000" pitchFamily="2" charset="0"/>
              </a:rPr>
              <a:t>)</a:t>
            </a:r>
          </a:p>
          <a:p>
            <a:pPr lvl="1">
              <a:lnSpc>
                <a:spcPct val="150000"/>
              </a:lnSpc>
              <a:tabLst>
                <a:tab pos="0" algn="l"/>
              </a:tabLst>
            </a:pPr>
            <a:endParaRPr lang="en-GB" sz="2000" u="sng" spc="-1" dirty="0">
              <a:solidFill>
                <a:srgbClr val="223E92"/>
              </a:solidFill>
              <a:uFill>
                <a:solidFill>
                  <a:srgbClr val="FFC906"/>
                </a:solidFill>
              </a:uFill>
              <a:latin typeface="Montserrat Medium" panose="00000600000000000000" pitchFamily="2" charset="0"/>
            </a:endParaRPr>
          </a:p>
          <a:p>
            <a:pPr lvl="1">
              <a:lnSpc>
                <a:spcPct val="150000"/>
              </a:lnSpc>
              <a:spcAft>
                <a:spcPts val="1800"/>
              </a:spcAft>
              <a:tabLst>
                <a:tab pos="0" algn="l"/>
              </a:tabLst>
            </a:pPr>
            <a:r>
              <a:rPr lang="en-GB" sz="2000" u="sng" spc="-1" dirty="0">
                <a:solidFill>
                  <a:srgbClr val="223E92"/>
                </a:solidFill>
                <a:uFill>
                  <a:solidFill>
                    <a:srgbClr val="FFC906"/>
                  </a:solidFill>
                </a:uFill>
                <a:latin typeface="Montserrat Medium" panose="00000600000000000000" pitchFamily="2" charset="0"/>
              </a:rPr>
              <a:t>- To reflect on an issue, individually &amp; as a group</a:t>
            </a:r>
          </a:p>
          <a:p>
            <a:pPr lvl="1">
              <a:lnSpc>
                <a:spcPct val="150000"/>
              </a:lnSpc>
              <a:spcAft>
                <a:spcPts val="1800"/>
              </a:spcAft>
              <a:tabLst>
                <a:tab pos="0" algn="l"/>
              </a:tabLst>
            </a:pPr>
            <a:r>
              <a:rPr lang="en-GB" sz="2000" u="sng" spc="-1" dirty="0">
                <a:solidFill>
                  <a:srgbClr val="223E92"/>
                </a:solidFill>
                <a:uFill>
                  <a:solidFill>
                    <a:srgbClr val="FFC906"/>
                  </a:solidFill>
                </a:uFill>
                <a:latin typeface="Montserrat Medium" panose="00000600000000000000" pitchFamily="2" charset="0"/>
              </a:rPr>
              <a:t>- To discuss and identify common themes</a:t>
            </a:r>
          </a:p>
          <a:p>
            <a:pPr lvl="1">
              <a:lnSpc>
                <a:spcPct val="150000"/>
              </a:lnSpc>
              <a:spcAft>
                <a:spcPts val="1800"/>
              </a:spcAft>
              <a:tabLst>
                <a:tab pos="0" algn="l"/>
              </a:tabLst>
            </a:pPr>
            <a:r>
              <a:rPr lang="en-GB" sz="2000" u="sng" spc="-1" dirty="0">
                <a:solidFill>
                  <a:srgbClr val="223E92"/>
                </a:solidFill>
                <a:uFill>
                  <a:solidFill>
                    <a:srgbClr val="FFC906"/>
                  </a:solidFill>
                </a:uFill>
                <a:latin typeface="Montserrat Medium" panose="00000600000000000000" pitchFamily="2" charset="0"/>
              </a:rPr>
              <a:t>- To communicate key messages to decision-makers</a:t>
            </a:r>
            <a:endParaRPr lang="da-DK" sz="1900" u="sng" spc="-1" dirty="0">
              <a:solidFill>
                <a:srgbClr val="223E92"/>
              </a:solidFill>
              <a:uFill>
                <a:solidFill>
                  <a:srgbClr val="FFC906"/>
                </a:solidFill>
              </a:uFill>
              <a:latin typeface="Montserrat Medium" panose="00000600000000000000" pitchFamily="2" charset="0"/>
            </a:endParaRPr>
          </a:p>
          <a:p>
            <a:pPr lvl="1">
              <a:lnSpc>
                <a:spcPct val="150000"/>
              </a:lnSpc>
              <a:spcAft>
                <a:spcPts val="1800"/>
              </a:spcAft>
              <a:tabLst>
                <a:tab pos="0" algn="l"/>
              </a:tabLst>
            </a:pPr>
            <a:endParaRPr lang="da-DK" sz="1900" u="sng" spc="-1" dirty="0">
              <a:solidFill>
                <a:srgbClr val="223E92"/>
              </a:solidFill>
              <a:uFill>
                <a:solidFill>
                  <a:srgbClr val="FFC906"/>
                </a:solidFill>
              </a:uFill>
              <a:latin typeface="Montserrat Medium" panose="00000600000000000000" pitchFamily="2" charset="0"/>
            </a:endParaRPr>
          </a:p>
          <a:p>
            <a:pPr lvl="1">
              <a:lnSpc>
                <a:spcPct val="150000"/>
              </a:lnSpc>
              <a:spcAft>
                <a:spcPts val="1800"/>
              </a:spcAft>
              <a:tabLst>
                <a:tab pos="0" algn="l"/>
              </a:tabLst>
            </a:pPr>
            <a:endParaRPr lang="da-DK" sz="1900" u="sng" spc="-1" dirty="0">
              <a:solidFill>
                <a:srgbClr val="223E92"/>
              </a:solidFill>
              <a:uFill>
                <a:solidFill>
                  <a:srgbClr val="FFC906"/>
                </a:solidFill>
              </a:uFill>
              <a:latin typeface="Montserrat Medium" panose="00000600000000000000" pitchFamily="2" charset="0"/>
            </a:endParaRPr>
          </a:p>
        </p:txBody>
      </p:sp>
    </p:spTree>
    <p:extLst>
      <p:ext uri="{BB962C8B-B14F-4D97-AF65-F5344CB8AC3E}">
        <p14:creationId xmlns:p14="http://schemas.microsoft.com/office/powerpoint/2010/main" val="34553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3" name="Grafik 20" descr="http://eacea.ec.europa.eu/img/logos/erasmus_plus/eu_flag_co_funded_pos_%5Brgb%5D_right.jpg"/>
          <p:cNvPicPr/>
          <p:nvPr/>
        </p:nvPicPr>
        <p:blipFill>
          <a:blip r:embed="rId3" cstate="screen">
            <a:extLst>
              <a:ext uri="{28A0092B-C50C-407E-A947-70E740481C1C}">
                <a14:useLocalDpi xmlns:a14="http://schemas.microsoft.com/office/drawing/2010/main"/>
              </a:ext>
            </a:extLst>
          </a:blip>
          <a:stretch/>
        </p:blipFill>
        <p:spPr>
          <a:xfrm>
            <a:off x="10025280" y="6340680"/>
            <a:ext cx="1827720" cy="519120"/>
          </a:xfrm>
          <a:prstGeom prst="rect">
            <a:avLst/>
          </a:prstGeom>
          <a:ln>
            <a:noFill/>
          </a:ln>
        </p:spPr>
      </p:pic>
      <p:pic>
        <p:nvPicPr>
          <p:cNvPr id="544" name="Picture 2" descr="Image result for logo facebook"/>
          <p:cNvPicPr/>
          <p:nvPr/>
        </p:nvPicPr>
        <p:blipFill>
          <a:blip r:embed="rId4" cstate="screen">
            <a:extLst>
              <a:ext uri="{28A0092B-C50C-407E-A947-70E740481C1C}">
                <a14:useLocalDpi xmlns:a14="http://schemas.microsoft.com/office/drawing/2010/main"/>
              </a:ext>
            </a:extLst>
          </a:blip>
          <a:stretch/>
        </p:blipFill>
        <p:spPr>
          <a:xfrm>
            <a:off x="2844360" y="6452280"/>
            <a:ext cx="391320" cy="391320"/>
          </a:xfrm>
          <a:prstGeom prst="rect">
            <a:avLst/>
          </a:prstGeom>
          <a:ln>
            <a:noFill/>
          </a:ln>
        </p:spPr>
      </p:pic>
      <p:pic>
        <p:nvPicPr>
          <p:cNvPr id="545" name="Picture 5" descr="Image result for logo twitter"/>
          <p:cNvPicPr/>
          <p:nvPr/>
        </p:nvPicPr>
        <p:blipFill>
          <a:blip r:embed="rId5" cstate="screen">
            <a:extLst>
              <a:ext uri="{28A0092B-C50C-407E-A947-70E740481C1C}">
                <a14:useLocalDpi xmlns:a14="http://schemas.microsoft.com/office/drawing/2010/main"/>
              </a:ext>
            </a:extLst>
          </a:blip>
          <a:stretch/>
        </p:blipFill>
        <p:spPr>
          <a:xfrm>
            <a:off x="7256160" y="6533280"/>
            <a:ext cx="388080" cy="290520"/>
          </a:xfrm>
          <a:prstGeom prst="rect">
            <a:avLst/>
          </a:prstGeom>
          <a:ln>
            <a:noFill/>
          </a:ln>
        </p:spPr>
      </p:pic>
      <p:sp>
        <p:nvSpPr>
          <p:cNvPr id="546" name="CustomShape 2"/>
          <p:cNvSpPr/>
          <p:nvPr/>
        </p:nvSpPr>
        <p:spPr>
          <a:xfrm>
            <a:off x="7547760" y="6483960"/>
            <a:ext cx="2653200" cy="371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r>
              <a:rPr lang="en-US" sz="1200" b="1" strike="noStrike" spc="32" dirty="0">
                <a:solidFill>
                  <a:srgbClr val="0A3A61"/>
                </a:solidFill>
                <a:latin typeface="Montserrat" panose="00000500000000000000" pitchFamily="2" charset="0"/>
                <a:ea typeface="Verdana"/>
              </a:rPr>
              <a:t>@YESForumoffice</a:t>
            </a:r>
            <a:endParaRPr lang="en-GB" sz="1200" b="0" strike="noStrike" spc="-1" dirty="0">
              <a:solidFill>
                <a:srgbClr val="0A3A61"/>
              </a:solidFill>
              <a:latin typeface="Montserrat" panose="00000500000000000000" pitchFamily="2" charset="0"/>
            </a:endParaRPr>
          </a:p>
        </p:txBody>
      </p:sp>
      <p:sp>
        <p:nvSpPr>
          <p:cNvPr id="547" name="CustomShape 3"/>
          <p:cNvSpPr/>
          <p:nvPr/>
        </p:nvSpPr>
        <p:spPr>
          <a:xfrm>
            <a:off x="3193200" y="6471720"/>
            <a:ext cx="2984040" cy="3582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r>
              <a:rPr lang="en-US" sz="1200" b="1" strike="noStrike" spc="32" dirty="0">
                <a:solidFill>
                  <a:srgbClr val="0A3A61"/>
                </a:solidFill>
                <a:latin typeface="Montserrat" panose="00000500000000000000" pitchFamily="2" charset="0"/>
                <a:ea typeface="Verdana"/>
              </a:rPr>
              <a:t>facebook.com/</a:t>
            </a:r>
            <a:r>
              <a:rPr lang="en-US" sz="1200" b="1" strike="noStrike" spc="32" dirty="0" err="1">
                <a:solidFill>
                  <a:srgbClr val="0A3A61"/>
                </a:solidFill>
                <a:latin typeface="Montserrat" panose="00000500000000000000" pitchFamily="2" charset="0"/>
                <a:ea typeface="Verdana"/>
              </a:rPr>
              <a:t>YES.Forum</a:t>
            </a:r>
            <a:endParaRPr lang="en-GB" sz="1200" b="0" strike="noStrike" spc="-1" dirty="0">
              <a:solidFill>
                <a:srgbClr val="0A3A61"/>
              </a:solidFill>
              <a:latin typeface="Montserrat" panose="00000500000000000000" pitchFamily="2" charset="0"/>
            </a:endParaRPr>
          </a:p>
        </p:txBody>
      </p:sp>
      <p:pic>
        <p:nvPicPr>
          <p:cNvPr id="11" name="Picture 10">
            <a:extLst>
              <a:ext uri="{FF2B5EF4-FFF2-40B4-BE49-F238E27FC236}">
                <a16:creationId xmlns:a16="http://schemas.microsoft.com/office/drawing/2014/main" id="{EA4F396F-DB01-4AD6-981A-FBBEDE134E4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20400" y="6355868"/>
            <a:ext cx="902280" cy="383260"/>
          </a:xfrm>
          <a:prstGeom prst="rect">
            <a:avLst/>
          </a:prstGeom>
        </p:spPr>
      </p:pic>
      <p:sp>
        <p:nvSpPr>
          <p:cNvPr id="13" name="CustomShape 4">
            <a:extLst>
              <a:ext uri="{FF2B5EF4-FFF2-40B4-BE49-F238E27FC236}">
                <a16:creationId xmlns:a16="http://schemas.microsoft.com/office/drawing/2014/main" id="{47A22607-E47E-7037-2497-1C1D9937E17F}"/>
              </a:ext>
            </a:extLst>
          </p:cNvPr>
          <p:cNvSpPr/>
          <p:nvPr/>
        </p:nvSpPr>
        <p:spPr>
          <a:xfrm>
            <a:off x="884160" y="1450440"/>
            <a:ext cx="11034000" cy="5078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a:lnSpc>
                <a:spcPct val="150000"/>
              </a:lnSpc>
              <a:spcAft>
                <a:spcPts val="1200"/>
              </a:spcAft>
              <a:tabLst>
                <a:tab pos="0" algn="l"/>
              </a:tabLst>
            </a:pPr>
            <a:r>
              <a:rPr lang="en-GB" sz="2000" b="1" spc="-1" dirty="0">
                <a:solidFill>
                  <a:srgbClr val="223E92"/>
                </a:solidFill>
                <a:highlight>
                  <a:srgbClr val="FFC906"/>
                </a:highlight>
                <a:latin typeface="Montserrat Medium" panose="00000600000000000000" pitchFamily="2" charset="0"/>
              </a:rPr>
              <a:t>Main Features</a:t>
            </a:r>
          </a:p>
          <a:p>
            <a:pPr algn="ctr">
              <a:spcBef>
                <a:spcPts val="1200"/>
              </a:spcBef>
              <a:spcAft>
                <a:spcPts val="2400"/>
              </a:spcAft>
            </a:pPr>
            <a:r>
              <a:rPr lang="en-GB" sz="2000" spc="-1" dirty="0">
                <a:solidFill>
                  <a:srgbClr val="595959"/>
                </a:solidFill>
                <a:latin typeface="Montserrat Medium" panose="00000600000000000000" pitchFamily="2" charset="0"/>
              </a:rPr>
              <a:t>A </a:t>
            </a:r>
            <a:r>
              <a:rPr lang="en-GB" sz="2000" u="sng" spc="-1" dirty="0">
                <a:solidFill>
                  <a:srgbClr val="223E92"/>
                </a:solidFill>
                <a:uFill>
                  <a:solidFill>
                    <a:srgbClr val="FFC906"/>
                  </a:solidFill>
                </a:uFill>
                <a:latin typeface="Montserrat Medium" panose="00000600000000000000" pitchFamily="2" charset="0"/>
              </a:rPr>
              <a:t>community</a:t>
            </a:r>
            <a:r>
              <a:rPr lang="en-GB" sz="2000" spc="-1" dirty="0">
                <a:solidFill>
                  <a:srgbClr val="595959"/>
                </a:solidFill>
                <a:latin typeface="Montserrat Medium" panose="00000600000000000000" pitchFamily="2" charset="0"/>
              </a:rPr>
              <a:t>-based, </a:t>
            </a:r>
            <a:r>
              <a:rPr lang="en-GB" sz="2000" u="sng" spc="-1" dirty="0">
                <a:solidFill>
                  <a:srgbClr val="223E92"/>
                </a:solidFill>
                <a:uFill>
                  <a:solidFill>
                    <a:srgbClr val="FFC906"/>
                  </a:solidFill>
                </a:uFill>
                <a:latin typeface="Montserrat Medium" panose="00000600000000000000" pitchFamily="2" charset="0"/>
              </a:rPr>
              <a:t>participatory,</a:t>
            </a:r>
            <a:r>
              <a:rPr lang="en-GB" sz="2000" spc="-1" dirty="0">
                <a:solidFill>
                  <a:srgbClr val="595959"/>
                </a:solidFill>
                <a:latin typeface="Montserrat Medium" panose="00000600000000000000" pitchFamily="2" charset="0"/>
              </a:rPr>
              <a:t> </a:t>
            </a:r>
            <a:r>
              <a:rPr lang="en-GB" sz="2000" u="sng" spc="-1" dirty="0">
                <a:solidFill>
                  <a:srgbClr val="223E92"/>
                </a:solidFill>
                <a:uFill>
                  <a:solidFill>
                    <a:srgbClr val="FFC906"/>
                  </a:solidFill>
                </a:uFill>
                <a:latin typeface="Montserrat Medium" panose="00000600000000000000" pitchFamily="2" charset="0"/>
              </a:rPr>
              <a:t>qualitative research</a:t>
            </a:r>
            <a:r>
              <a:rPr lang="en-GB" sz="2000" spc="-1" dirty="0">
                <a:solidFill>
                  <a:srgbClr val="223E92"/>
                </a:solidFill>
                <a:uFill>
                  <a:solidFill>
                    <a:srgbClr val="FFC906"/>
                  </a:solidFill>
                </a:uFill>
                <a:latin typeface="Montserrat Medium" panose="00000600000000000000" pitchFamily="2" charset="0"/>
              </a:rPr>
              <a:t> </a:t>
            </a:r>
            <a:r>
              <a:rPr lang="en-GB" sz="2000" spc="-1" dirty="0">
                <a:solidFill>
                  <a:srgbClr val="595959"/>
                </a:solidFill>
                <a:latin typeface="Montserrat Medium" panose="00000600000000000000" pitchFamily="2" charset="0"/>
              </a:rPr>
              <a:t>method that combines </a:t>
            </a:r>
            <a:r>
              <a:rPr lang="en-GB" sz="2000" u="sng" spc="-1" dirty="0">
                <a:solidFill>
                  <a:srgbClr val="223E92"/>
                </a:solidFill>
                <a:uFill>
                  <a:solidFill>
                    <a:srgbClr val="FFC906"/>
                  </a:solidFill>
                </a:uFill>
                <a:latin typeface="Montserrat Medium" panose="00000600000000000000" pitchFamily="2" charset="0"/>
              </a:rPr>
              <a:t>photography</a:t>
            </a:r>
            <a:r>
              <a:rPr lang="en-GB" sz="2000" spc="-1" dirty="0">
                <a:solidFill>
                  <a:srgbClr val="595959"/>
                </a:solidFill>
                <a:latin typeface="Montserrat Medium" panose="00000600000000000000" pitchFamily="2" charset="0"/>
              </a:rPr>
              <a:t> with grassroots </a:t>
            </a:r>
            <a:r>
              <a:rPr lang="en-GB" sz="2000" u="sng" spc="-1" dirty="0">
                <a:solidFill>
                  <a:srgbClr val="223E92"/>
                </a:solidFill>
                <a:uFill>
                  <a:solidFill>
                    <a:srgbClr val="FFC906"/>
                  </a:solidFill>
                </a:uFill>
                <a:latin typeface="Montserrat Medium" panose="00000600000000000000" pitchFamily="2" charset="0"/>
              </a:rPr>
              <a:t>social action</a:t>
            </a:r>
            <a:r>
              <a:rPr lang="en-GB" sz="2000" spc="-1" dirty="0">
                <a:solidFill>
                  <a:srgbClr val="595959"/>
                </a:solidFill>
                <a:latin typeface="Montserrat Medium" panose="00000600000000000000" pitchFamily="2" charset="0"/>
              </a:rPr>
              <a:t>.</a:t>
            </a:r>
            <a:endParaRPr lang="en-GB" sz="2000" u="sng" spc="-1" dirty="0">
              <a:solidFill>
                <a:srgbClr val="223E92"/>
              </a:solidFill>
              <a:uFill>
                <a:solidFill>
                  <a:srgbClr val="FFC906"/>
                </a:solidFill>
              </a:uFill>
              <a:latin typeface="Montserrat Medium" panose="00000600000000000000" pitchFamily="2" charset="0"/>
            </a:endParaRPr>
          </a:p>
          <a:p>
            <a:pPr>
              <a:lnSpc>
                <a:spcPct val="150000"/>
              </a:lnSpc>
              <a:spcAft>
                <a:spcPts val="1800"/>
              </a:spcAft>
              <a:tabLst>
                <a:tab pos="0" algn="l"/>
              </a:tabLst>
            </a:pPr>
            <a:r>
              <a:rPr lang="en-GB" sz="1500" b="1" i="1" spc="-1" dirty="0">
                <a:solidFill>
                  <a:srgbClr val="223E92"/>
                </a:solidFill>
                <a:uFill>
                  <a:solidFill>
                    <a:srgbClr val="FFC906"/>
                  </a:solidFill>
                </a:uFill>
                <a:latin typeface="Montserrat Medium" panose="00000600000000000000" pitchFamily="2" charset="0"/>
              </a:rPr>
              <a:t>Visually-based</a:t>
            </a:r>
            <a:r>
              <a:rPr lang="en-GB" sz="1500" spc="-1" dirty="0">
                <a:solidFill>
                  <a:srgbClr val="223E92"/>
                </a:solidFill>
                <a:uFill>
                  <a:solidFill>
                    <a:srgbClr val="FFC906"/>
                  </a:solidFill>
                </a:uFill>
                <a:latin typeface="Montserrat Medium" panose="00000600000000000000" pitchFamily="2" charset="0"/>
              </a:rPr>
              <a:t>: </a:t>
            </a:r>
            <a:r>
              <a:rPr lang="en-GB" sz="1500" spc="-1" dirty="0">
                <a:solidFill>
                  <a:srgbClr val="595959"/>
                </a:solidFill>
                <a:latin typeface="Montserrat Medium" panose="00000600000000000000" pitchFamily="2" charset="0"/>
              </a:rPr>
              <a:t>photography as an </a:t>
            </a:r>
            <a:r>
              <a:rPr lang="en-GB" sz="1500" spc="-1" dirty="0">
                <a:solidFill>
                  <a:srgbClr val="223E92"/>
                </a:solidFill>
                <a:latin typeface="Montserrat Medium" panose="00000600000000000000" pitchFamily="2" charset="0"/>
              </a:rPr>
              <a:t>accessible tool </a:t>
            </a:r>
            <a:r>
              <a:rPr lang="en-GB" sz="1500" spc="-1" dirty="0">
                <a:solidFill>
                  <a:srgbClr val="595959"/>
                </a:solidFill>
                <a:latin typeface="Montserrat Medium" panose="00000600000000000000" pitchFamily="2" charset="0"/>
              </a:rPr>
              <a:t>and rich </a:t>
            </a:r>
            <a:r>
              <a:rPr lang="en-GB" sz="1500" spc="-1" dirty="0">
                <a:solidFill>
                  <a:srgbClr val="223E92"/>
                </a:solidFill>
                <a:latin typeface="Montserrat Medium" panose="00000600000000000000" pitchFamily="2" charset="0"/>
              </a:rPr>
              <a:t>visual support </a:t>
            </a:r>
            <a:r>
              <a:rPr lang="en-GB" sz="1500" spc="-1" dirty="0">
                <a:solidFill>
                  <a:srgbClr val="595959"/>
                </a:solidFill>
                <a:latin typeface="Montserrat Medium" panose="00000600000000000000" pitchFamily="2" charset="0"/>
              </a:rPr>
              <a:t>for the creation of </a:t>
            </a:r>
            <a:r>
              <a:rPr lang="en-GB" sz="1500" spc="-1" dirty="0">
                <a:solidFill>
                  <a:srgbClr val="223E92"/>
                </a:solidFill>
                <a:latin typeface="Montserrat Medium" panose="00000600000000000000" pitchFamily="2" charset="0"/>
              </a:rPr>
              <a:t>collective meaning</a:t>
            </a:r>
            <a:r>
              <a:rPr lang="en-GB" sz="1500" spc="-1" dirty="0">
                <a:solidFill>
                  <a:srgbClr val="595959"/>
                </a:solidFill>
                <a:latin typeface="Montserrat Medium" panose="00000600000000000000" pitchFamily="2" charset="0"/>
              </a:rPr>
              <a:t>.</a:t>
            </a:r>
            <a:endParaRPr lang="en-GB" sz="1500" spc="-1" dirty="0">
              <a:solidFill>
                <a:srgbClr val="223E92"/>
              </a:solidFill>
              <a:uFill>
                <a:solidFill>
                  <a:srgbClr val="FFC906"/>
                </a:solidFill>
              </a:uFill>
              <a:latin typeface="Montserrat Medium" panose="00000600000000000000" pitchFamily="2" charset="0"/>
            </a:endParaRPr>
          </a:p>
          <a:p>
            <a:pPr lvl="0">
              <a:lnSpc>
                <a:spcPct val="150000"/>
              </a:lnSpc>
              <a:spcAft>
                <a:spcPts val="1800"/>
              </a:spcAft>
              <a:tabLst>
                <a:tab pos="0" algn="l"/>
              </a:tabLst>
            </a:pPr>
            <a:r>
              <a:rPr lang="en-GB" sz="1500" b="1" i="1" spc="-1" dirty="0">
                <a:solidFill>
                  <a:srgbClr val="223E92"/>
                </a:solidFill>
                <a:uFill>
                  <a:solidFill>
                    <a:srgbClr val="FFC906"/>
                  </a:solidFill>
                </a:uFill>
                <a:latin typeface="Montserrat Medium" panose="00000600000000000000" pitchFamily="2" charset="0"/>
              </a:rPr>
              <a:t>Participatory</a:t>
            </a:r>
            <a:r>
              <a:rPr lang="en-GB" sz="1500" spc="-1" dirty="0">
                <a:solidFill>
                  <a:srgbClr val="223E92"/>
                </a:solidFill>
                <a:uFill>
                  <a:solidFill>
                    <a:srgbClr val="FFC906"/>
                  </a:solidFill>
                </a:uFill>
                <a:latin typeface="Montserrat Medium" panose="00000600000000000000" pitchFamily="2" charset="0"/>
              </a:rPr>
              <a:t>: </a:t>
            </a:r>
            <a:r>
              <a:rPr lang="en-GB" sz="1500" spc="-1" dirty="0">
                <a:solidFill>
                  <a:srgbClr val="595959"/>
                </a:solidFill>
                <a:latin typeface="Montserrat Medium" panose="00000600000000000000" pitchFamily="2" charset="0"/>
              </a:rPr>
              <a:t>target group, or “subjects”, not passively answering questions but </a:t>
            </a:r>
            <a:r>
              <a:rPr lang="en-GB" sz="1500" spc="-1" dirty="0">
                <a:solidFill>
                  <a:srgbClr val="223E92"/>
                </a:solidFill>
                <a:latin typeface="Montserrat Medium" panose="00000600000000000000" pitchFamily="2" charset="0"/>
              </a:rPr>
              <a:t>actively co-constructing </a:t>
            </a:r>
            <a:r>
              <a:rPr lang="en-GB" sz="1500" spc="-1" dirty="0">
                <a:solidFill>
                  <a:srgbClr val="595959"/>
                </a:solidFill>
                <a:latin typeface="Montserrat Medium" panose="00000600000000000000" pitchFamily="2" charset="0"/>
              </a:rPr>
              <a:t>all aspects (</a:t>
            </a:r>
            <a:r>
              <a:rPr lang="en-GB" sz="1500" spc="-1" dirty="0">
                <a:solidFill>
                  <a:srgbClr val="223E92"/>
                </a:solidFill>
                <a:latin typeface="Montserrat Medium" panose="00000600000000000000" pitchFamily="2" charset="0"/>
              </a:rPr>
              <a:t>defining a topic, collecting raw data, interpreting it, disseminating it</a:t>
            </a:r>
            <a:r>
              <a:rPr lang="en-GB" sz="1500" spc="-1" dirty="0">
                <a:solidFill>
                  <a:srgbClr val="595959"/>
                </a:solidFill>
                <a:latin typeface="Montserrat Medium" panose="00000600000000000000" pitchFamily="2" charset="0"/>
              </a:rPr>
              <a:t>), becoming “co-researchers”.</a:t>
            </a:r>
            <a:endParaRPr lang="en-GB" sz="1500" spc="-1" dirty="0">
              <a:solidFill>
                <a:srgbClr val="223E92"/>
              </a:solidFill>
              <a:uFill>
                <a:solidFill>
                  <a:srgbClr val="FFC906"/>
                </a:solidFill>
              </a:uFill>
              <a:latin typeface="Montserrat Medium" panose="00000600000000000000" pitchFamily="2" charset="0"/>
            </a:endParaRPr>
          </a:p>
          <a:p>
            <a:pPr lvl="0">
              <a:lnSpc>
                <a:spcPct val="150000"/>
              </a:lnSpc>
              <a:spcAft>
                <a:spcPts val="1800"/>
              </a:spcAft>
              <a:tabLst>
                <a:tab pos="0" algn="l"/>
              </a:tabLst>
            </a:pPr>
            <a:r>
              <a:rPr lang="en-GB" sz="1500" b="1" i="1" spc="-1" dirty="0">
                <a:solidFill>
                  <a:srgbClr val="223E92"/>
                </a:solidFill>
                <a:uFill>
                  <a:solidFill>
                    <a:srgbClr val="FFC906"/>
                  </a:solidFill>
                </a:uFill>
                <a:latin typeface="Montserrat Medium" panose="00000600000000000000" pitchFamily="2" charset="0"/>
              </a:rPr>
              <a:t>Qualitative Research</a:t>
            </a:r>
            <a:r>
              <a:rPr lang="en-GB" sz="1500" spc="-1" dirty="0">
                <a:solidFill>
                  <a:srgbClr val="223E92"/>
                </a:solidFill>
                <a:uFill>
                  <a:solidFill>
                    <a:srgbClr val="FFC906"/>
                  </a:solidFill>
                </a:uFill>
                <a:latin typeface="Montserrat Medium" panose="00000600000000000000" pitchFamily="2" charset="0"/>
              </a:rPr>
              <a:t>: </a:t>
            </a:r>
            <a:r>
              <a:rPr lang="en-GB" sz="1500" spc="-1" dirty="0">
                <a:solidFill>
                  <a:srgbClr val="595959"/>
                </a:solidFill>
                <a:latin typeface="Montserrat Medium" panose="00000600000000000000" pitchFamily="2" charset="0"/>
              </a:rPr>
              <a:t>allows to collect </a:t>
            </a:r>
            <a:r>
              <a:rPr lang="en-GB" sz="1500" spc="-1" dirty="0">
                <a:solidFill>
                  <a:srgbClr val="223E92"/>
                </a:solidFill>
                <a:latin typeface="Montserrat Medium" panose="00000600000000000000" pitchFamily="2" charset="0"/>
              </a:rPr>
              <a:t>data</a:t>
            </a:r>
            <a:r>
              <a:rPr lang="en-GB" sz="1500" spc="-1" dirty="0">
                <a:solidFill>
                  <a:srgbClr val="595959"/>
                </a:solidFill>
                <a:latin typeface="Montserrat Medium" panose="00000600000000000000" pitchFamily="2" charset="0"/>
              </a:rPr>
              <a:t> expressing individual &amp; collective </a:t>
            </a:r>
            <a:r>
              <a:rPr lang="en-GB" sz="1500" spc="-1" dirty="0">
                <a:solidFill>
                  <a:srgbClr val="223E92"/>
                </a:solidFill>
                <a:latin typeface="Montserrat Medium" panose="00000600000000000000" pitchFamily="2" charset="0"/>
              </a:rPr>
              <a:t>representations &amp; perceptions of one’s reality</a:t>
            </a:r>
            <a:r>
              <a:rPr lang="en-GB" sz="1500" spc="-1" dirty="0">
                <a:solidFill>
                  <a:srgbClr val="595959"/>
                </a:solidFill>
                <a:latin typeface="Montserrat Medium" panose="00000600000000000000" pitchFamily="2" charset="0"/>
              </a:rPr>
              <a:t>, providing </a:t>
            </a:r>
            <a:r>
              <a:rPr lang="en-GB" sz="1500" spc="-1" dirty="0">
                <a:solidFill>
                  <a:srgbClr val="223E92"/>
                </a:solidFill>
                <a:latin typeface="Montserrat Medium" panose="00000600000000000000" pitchFamily="2" charset="0"/>
              </a:rPr>
              <a:t>rich subjective material </a:t>
            </a:r>
            <a:r>
              <a:rPr lang="en-GB" sz="1500" spc="-1" dirty="0">
                <a:solidFill>
                  <a:srgbClr val="595959"/>
                </a:solidFill>
                <a:latin typeface="Montserrat Medium" panose="00000600000000000000" pitchFamily="2" charset="0"/>
              </a:rPr>
              <a:t>to </a:t>
            </a:r>
            <a:r>
              <a:rPr lang="en-GB" sz="1500" spc="-1" dirty="0">
                <a:solidFill>
                  <a:srgbClr val="223E92"/>
                </a:solidFill>
                <a:latin typeface="Montserrat Medium" panose="00000600000000000000" pitchFamily="2" charset="0"/>
              </a:rPr>
              <a:t>co-interpret to get to more objective results</a:t>
            </a:r>
            <a:r>
              <a:rPr lang="en-GB" sz="1500" spc="-1" dirty="0">
                <a:solidFill>
                  <a:srgbClr val="595959"/>
                </a:solidFill>
                <a:latin typeface="Montserrat Medium" panose="00000600000000000000" pitchFamily="2" charset="0"/>
              </a:rPr>
              <a:t>.</a:t>
            </a:r>
          </a:p>
          <a:p>
            <a:pPr lvl="0">
              <a:lnSpc>
                <a:spcPct val="150000"/>
              </a:lnSpc>
              <a:spcAft>
                <a:spcPts val="1800"/>
              </a:spcAft>
              <a:tabLst>
                <a:tab pos="0" algn="l"/>
              </a:tabLst>
            </a:pPr>
            <a:r>
              <a:rPr lang="en-GB" sz="1500" b="1" i="1" spc="-1" dirty="0">
                <a:solidFill>
                  <a:srgbClr val="223E92"/>
                </a:solidFill>
                <a:uFill>
                  <a:solidFill>
                    <a:srgbClr val="FFC906"/>
                  </a:solidFill>
                </a:uFill>
                <a:latin typeface="Montserrat Medium" panose="00000600000000000000" pitchFamily="2" charset="0"/>
              </a:rPr>
              <a:t>Social Action</a:t>
            </a:r>
            <a:r>
              <a:rPr lang="en-GB" sz="1500" spc="-1" dirty="0">
                <a:solidFill>
                  <a:srgbClr val="223E92"/>
                </a:solidFill>
                <a:uFill>
                  <a:solidFill>
                    <a:srgbClr val="FFC906"/>
                  </a:solidFill>
                </a:uFill>
                <a:latin typeface="Montserrat Medium" panose="00000600000000000000" pitchFamily="2" charset="0"/>
              </a:rPr>
              <a:t>: </a:t>
            </a:r>
            <a:r>
              <a:rPr lang="en-GB" sz="1500" spc="-1" dirty="0">
                <a:solidFill>
                  <a:srgbClr val="595959"/>
                </a:solidFill>
                <a:latin typeface="Montserrat Medium" panose="00000600000000000000" pitchFamily="2" charset="0"/>
              </a:rPr>
              <a:t>resulting knowledge and impactful visual material &amp; narratives used to inform and impact policy-making towards positive social change. </a:t>
            </a:r>
            <a:endParaRPr lang="en-GB" sz="1500" u="sng" spc="-1" dirty="0">
              <a:solidFill>
                <a:srgbClr val="223E92"/>
              </a:solidFill>
              <a:uFill>
                <a:solidFill>
                  <a:srgbClr val="FFC906"/>
                </a:solidFill>
              </a:uFill>
              <a:latin typeface="Montserrat Medium" panose="00000600000000000000" pitchFamily="2" charset="0"/>
            </a:endParaRPr>
          </a:p>
          <a:p>
            <a:pPr lvl="1">
              <a:lnSpc>
                <a:spcPct val="150000"/>
              </a:lnSpc>
              <a:spcAft>
                <a:spcPts val="1800"/>
              </a:spcAft>
              <a:tabLst>
                <a:tab pos="0" algn="l"/>
              </a:tabLst>
            </a:pPr>
            <a:endParaRPr lang="da-DK" sz="1900" u="sng" spc="-1" dirty="0">
              <a:solidFill>
                <a:srgbClr val="223E92"/>
              </a:solidFill>
              <a:uFill>
                <a:solidFill>
                  <a:srgbClr val="FFC906"/>
                </a:solidFill>
              </a:uFill>
              <a:latin typeface="Montserrat Medium" panose="00000600000000000000" pitchFamily="2" charset="0"/>
            </a:endParaRPr>
          </a:p>
        </p:txBody>
      </p:sp>
      <p:pic>
        <p:nvPicPr>
          <p:cNvPr id="14" name="Picture 13">
            <a:extLst>
              <a:ext uri="{FF2B5EF4-FFF2-40B4-BE49-F238E27FC236}">
                <a16:creationId xmlns:a16="http://schemas.microsoft.com/office/drawing/2014/main" id="{26207170-FAE2-B192-5D40-9A95E8E5B8B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107823" y="1849196"/>
            <a:ext cx="6138834" cy="4088464"/>
          </a:xfrm>
          <a:prstGeom prst="rect">
            <a:avLst/>
          </a:prstGeom>
        </p:spPr>
      </p:pic>
      <p:sp>
        <p:nvSpPr>
          <p:cNvPr id="15" name="CustomShape 1">
            <a:extLst>
              <a:ext uri="{FF2B5EF4-FFF2-40B4-BE49-F238E27FC236}">
                <a16:creationId xmlns:a16="http://schemas.microsoft.com/office/drawing/2014/main" id="{ED53F225-1779-790D-F902-73C4A508C503}"/>
              </a:ext>
            </a:extLst>
          </p:cNvPr>
          <p:cNvSpPr/>
          <p:nvPr/>
        </p:nvSpPr>
        <p:spPr>
          <a:xfrm>
            <a:off x="884160" y="382320"/>
            <a:ext cx="11034000" cy="10681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90000"/>
              </a:lnSpc>
              <a:spcAft>
                <a:spcPts val="600"/>
              </a:spcAft>
            </a:pPr>
            <a:r>
              <a:rPr lang="en-GB" sz="2400" b="1" strike="noStrike" cap="all" spc="182" dirty="0">
                <a:solidFill>
                  <a:srgbClr val="223E92"/>
                </a:solidFill>
                <a:latin typeface="Montserrat ExtraBold" pitchFamily="2" charset="0"/>
                <a:ea typeface="DejaVu Sans"/>
              </a:rPr>
              <a:t>Intro - </a:t>
            </a:r>
            <a:r>
              <a:rPr lang="en-GB" sz="2400" b="1" cap="all" spc="182" dirty="0">
                <a:solidFill>
                  <a:srgbClr val="223E92"/>
                </a:solidFill>
                <a:latin typeface="Montserrat ExtraBold" pitchFamily="2" charset="0"/>
              </a:rPr>
              <a:t>the photovoice method</a:t>
            </a:r>
            <a:br>
              <a:rPr lang="en-GB" sz="2400" dirty="0">
                <a:solidFill>
                  <a:srgbClr val="223E92"/>
                </a:solidFill>
                <a:latin typeface="Montserrat ExtraBold" pitchFamily="2" charset="0"/>
              </a:rPr>
            </a:br>
            <a:r>
              <a:rPr lang="en-GB" b="1" cap="all" spc="182" dirty="0">
                <a:solidFill>
                  <a:srgbClr val="223E92"/>
                </a:solidFill>
                <a:latin typeface="Montserrat ExtraBold" pitchFamily="2" charset="0"/>
              </a:rPr>
              <a:t>photovoice, what’s that?</a:t>
            </a:r>
          </a:p>
        </p:txBody>
      </p:sp>
    </p:spTree>
    <p:extLst>
      <p:ext uri="{BB962C8B-B14F-4D97-AF65-F5344CB8AC3E}">
        <p14:creationId xmlns:p14="http://schemas.microsoft.com/office/powerpoint/2010/main" val="1697251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3" name="Grafik 20" descr="http://eacea.ec.europa.eu/img/logos/erasmus_plus/eu_flag_co_funded_pos_%5Brgb%5D_right.jpg"/>
          <p:cNvPicPr/>
          <p:nvPr/>
        </p:nvPicPr>
        <p:blipFill>
          <a:blip r:embed="rId3" cstate="screen">
            <a:extLst>
              <a:ext uri="{28A0092B-C50C-407E-A947-70E740481C1C}">
                <a14:useLocalDpi xmlns:a14="http://schemas.microsoft.com/office/drawing/2010/main"/>
              </a:ext>
            </a:extLst>
          </a:blip>
          <a:stretch/>
        </p:blipFill>
        <p:spPr>
          <a:xfrm>
            <a:off x="10025280" y="6340680"/>
            <a:ext cx="1827720" cy="519120"/>
          </a:xfrm>
          <a:prstGeom prst="rect">
            <a:avLst/>
          </a:prstGeom>
          <a:ln>
            <a:noFill/>
          </a:ln>
        </p:spPr>
      </p:pic>
      <p:pic>
        <p:nvPicPr>
          <p:cNvPr id="544" name="Picture 2" descr="Image result for logo facebook"/>
          <p:cNvPicPr/>
          <p:nvPr/>
        </p:nvPicPr>
        <p:blipFill>
          <a:blip r:embed="rId4" cstate="screen">
            <a:extLst>
              <a:ext uri="{28A0092B-C50C-407E-A947-70E740481C1C}">
                <a14:useLocalDpi xmlns:a14="http://schemas.microsoft.com/office/drawing/2010/main"/>
              </a:ext>
            </a:extLst>
          </a:blip>
          <a:stretch/>
        </p:blipFill>
        <p:spPr>
          <a:xfrm>
            <a:off x="2844360" y="6452280"/>
            <a:ext cx="391320" cy="391320"/>
          </a:xfrm>
          <a:prstGeom prst="rect">
            <a:avLst/>
          </a:prstGeom>
          <a:ln>
            <a:noFill/>
          </a:ln>
        </p:spPr>
      </p:pic>
      <p:pic>
        <p:nvPicPr>
          <p:cNvPr id="545" name="Picture 5" descr="Image result for logo twitter"/>
          <p:cNvPicPr/>
          <p:nvPr/>
        </p:nvPicPr>
        <p:blipFill>
          <a:blip r:embed="rId5" cstate="screen">
            <a:extLst>
              <a:ext uri="{28A0092B-C50C-407E-A947-70E740481C1C}">
                <a14:useLocalDpi xmlns:a14="http://schemas.microsoft.com/office/drawing/2010/main"/>
              </a:ext>
            </a:extLst>
          </a:blip>
          <a:stretch/>
        </p:blipFill>
        <p:spPr>
          <a:xfrm>
            <a:off x="7256160" y="6533280"/>
            <a:ext cx="388080" cy="290520"/>
          </a:xfrm>
          <a:prstGeom prst="rect">
            <a:avLst/>
          </a:prstGeom>
          <a:ln>
            <a:noFill/>
          </a:ln>
        </p:spPr>
      </p:pic>
      <p:sp>
        <p:nvSpPr>
          <p:cNvPr id="546" name="CustomShape 2"/>
          <p:cNvSpPr/>
          <p:nvPr/>
        </p:nvSpPr>
        <p:spPr>
          <a:xfrm>
            <a:off x="7547760" y="6483960"/>
            <a:ext cx="2653200" cy="371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r>
              <a:rPr lang="en-US" sz="1200" b="1" strike="noStrike" spc="32" dirty="0">
                <a:solidFill>
                  <a:srgbClr val="0A3A61"/>
                </a:solidFill>
                <a:latin typeface="Montserrat" panose="00000500000000000000" pitchFamily="2" charset="0"/>
                <a:ea typeface="Verdana"/>
              </a:rPr>
              <a:t>@YESForumoffice</a:t>
            </a:r>
            <a:endParaRPr lang="en-GB" sz="1200" b="0" strike="noStrike" spc="-1" dirty="0">
              <a:solidFill>
                <a:srgbClr val="0A3A61"/>
              </a:solidFill>
              <a:latin typeface="Montserrat" panose="00000500000000000000" pitchFamily="2" charset="0"/>
            </a:endParaRPr>
          </a:p>
        </p:txBody>
      </p:sp>
      <p:sp>
        <p:nvSpPr>
          <p:cNvPr id="547" name="CustomShape 3"/>
          <p:cNvSpPr/>
          <p:nvPr/>
        </p:nvSpPr>
        <p:spPr>
          <a:xfrm>
            <a:off x="3193200" y="6471720"/>
            <a:ext cx="2984040" cy="3582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r>
              <a:rPr lang="en-US" sz="1200" b="1" strike="noStrike" spc="32" dirty="0">
                <a:solidFill>
                  <a:srgbClr val="0A3A61"/>
                </a:solidFill>
                <a:latin typeface="Montserrat" panose="00000500000000000000" pitchFamily="2" charset="0"/>
                <a:ea typeface="Verdana"/>
              </a:rPr>
              <a:t>facebook.com/</a:t>
            </a:r>
            <a:r>
              <a:rPr lang="en-US" sz="1200" b="1" strike="noStrike" spc="32" dirty="0" err="1">
                <a:solidFill>
                  <a:srgbClr val="0A3A61"/>
                </a:solidFill>
                <a:latin typeface="Montserrat" panose="00000500000000000000" pitchFamily="2" charset="0"/>
                <a:ea typeface="Verdana"/>
              </a:rPr>
              <a:t>YES.Forum</a:t>
            </a:r>
            <a:endParaRPr lang="en-GB" sz="1200" b="0" strike="noStrike" spc="-1" dirty="0">
              <a:solidFill>
                <a:srgbClr val="0A3A61"/>
              </a:solidFill>
              <a:latin typeface="Montserrat" panose="00000500000000000000" pitchFamily="2" charset="0"/>
            </a:endParaRPr>
          </a:p>
        </p:txBody>
      </p:sp>
      <p:pic>
        <p:nvPicPr>
          <p:cNvPr id="11" name="Picture 10">
            <a:extLst>
              <a:ext uri="{FF2B5EF4-FFF2-40B4-BE49-F238E27FC236}">
                <a16:creationId xmlns:a16="http://schemas.microsoft.com/office/drawing/2014/main" id="{EA4F396F-DB01-4AD6-981A-FBBEDE134E4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20400" y="6355868"/>
            <a:ext cx="902280" cy="383260"/>
          </a:xfrm>
          <a:prstGeom prst="rect">
            <a:avLst/>
          </a:prstGeom>
        </p:spPr>
      </p:pic>
      <p:graphicFrame>
        <p:nvGraphicFramePr>
          <p:cNvPr id="12" name="Diagram 11">
            <a:extLst>
              <a:ext uri="{FF2B5EF4-FFF2-40B4-BE49-F238E27FC236}">
                <a16:creationId xmlns:a16="http://schemas.microsoft.com/office/drawing/2014/main" id="{9F9C7F69-2F0E-46EC-A558-CA3FD81430E1}"/>
              </a:ext>
            </a:extLst>
          </p:cNvPr>
          <p:cNvGraphicFramePr/>
          <p:nvPr>
            <p:extLst>
              <p:ext uri="{D42A27DB-BD31-4B8C-83A1-F6EECF244321}">
                <p14:modId xmlns:p14="http://schemas.microsoft.com/office/powerpoint/2010/main" val="2995108026"/>
              </p:ext>
            </p:extLst>
          </p:nvPr>
        </p:nvGraphicFramePr>
        <p:xfrm>
          <a:off x="884160" y="1481195"/>
          <a:ext cx="10954915" cy="514585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3" name="AutoShape 2" descr="data:image/jpg;base64,%20/9j/4AAQSkZJRgABAQEAYABgAAD/2wBDAAUDBAQEAwUEBAQFBQUGBwwIBwcHBw8LCwkMEQ8SEhEPERETFhwXExQaFRERGCEYGh0dHx8fExciJCIeJBweHx7/2wBDAQUFBQcGBw4ICA4eFBEUHh4eHh4eHh4eHh4eHh4eHh4eHh4eHh4eHh4eHh4eHh4eHh4eHh4eHh4eHh4eHh4eHh7/wAARCAKRBJ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1KMVZRelRxrViNaBEka1Oi0xFqeNaYx6LUyLTUWpVznAoAcvHufSpkXnJ602Ndo9anRaBiqtPAoAp4FIYKKeBQBTwKYABTsUCloAQU6gUtAhKUUlLTAKSg0hpABpKKQ00AppDSZooAM0hNIaRqEApNNJpKSqsApNITSE80hNAClqTNITSZouFxaKQ0maBDs0hNNJpM0AOzSZpKQ0AOLcUzdRmkNADt1KrFTlWIPqDUeaM0AaFvqlzHgPiRfRuv51o2+qWsvDkxH/a6fnXO5ozUuKA65SGGVIYeoOaWuUhuJoTmKRk+hrRttakXAuIw/uvBqHFiNuiq1te29x/q5Bu/ung1YNTYZNDPJGeDkehq5DdRyfK3yt71m0ChMDUu7WC6jMc8aup9azfIv8ATfmt2N1bD/lk33lHsakhuJIjwcr6GrsNxHJxna3oarQRDaahBdwt5RIkUfNG3DA/SsK5t/PlZo06noK3tQ063vBuYFJB92ROCKxzBdadKPOQyw/89F5x9RUTTYaozpLeSF9rqV+tOjUdRwa6ho7a9tFJ2yIRwwrGutPmgG5F3J6jtUSjYpMrBQwIb9ajFqiqqKPkHQf3T7VMvvwalTpis7FXMewh26zMvlqQSw3bvXnGPxrq9Pj2wQExxKV4wGzt+lc6EEevox2DfjBPXkY4/KuohCpbgfuxtbsvSrglcTMXxBpoeOS7i8sMjfOqdx6/WucrvpcgSDdjoRhOn+Ncxr9iscv2i3QhGGXAHCn1rZMkyaKKKYwooopgFFFFABRRRSAKKKKACiigUAFFLkelJQAUUUUwD86KKWgYfjRzR+FSxRndGflIY9CccUm7CCJDtZmjdgEyMdSacTh4VxKAFzz0+h96VlJjlYRE7mx8r9R6+1Nm3K0h2y4VMDBzn6e9YydxDNK/eTPJvZxtGCwweSa1kXgAcVR0dD5LMzM2WxlupxxzWgPapGKAFOeppQOeTR0+tB4BZuB+v4Uybgck4UflUMkiKSFw7jsDwPqabcOzKFDbE9PX6moEYvJ5dvEZZD/Cop2IcuiLMbfN5kjDj8hV6z1hVH2e0gkupye3Cj6mktNAknVWv5Cq9fLQ/wAzW9bW9vax7IY0jUelaRVgUXe7M5dLnvJBNqkwcdVhThV/xrUhiihTbGioo7AVFLdovC/Mf0qpLNJIfmbj0HSq0RZcluo04HzH2qpLcSSd9o9BUNFS2AE0UUjFVG5iFHqTQAtFU59StY+A/mH0T/GqU2rTtkRosY/M0WA2GIUbicD3qtLqFtH/ABbz/s1hyzSSnMkjN9TTKtRA05dVkb/VIq+55NVJbiWU/PIx9qgoqkkMeDS5qOlqhj80uaZS0WAeDSimA0ooAfSimA0oNKwDxSimClFIQ+lFNFKKAHZpRTQaWgY6ikBpc8UALRSUtAC0UUooASil5oxQA3FBFOxSGgYwikIp5ppFMBhWmlakpDQNELConTPI4PrU5pjCgRWP909ajdasuobrULAj7350AVnFQuKtutQuKYio61C61adahdeKQis61A4q0wqBxQMqutV3HWrki1XkFNAVXFV5BVuQc1BIKANSMVZjFRRrViNelZkkiD2qeNaZGtSoN3TpTsMeoz0qwi4FNjXipkWgByLUoFIgqRVpDBRUgFCingUDEAp4oApwH1poBKXFLRQACilxRtoEJSGlxSGgANJS4ppoADTTSmm0wCkJoNNNNAGaM000lACmmmjNJTuAGmsAylTyD1pTSE0CCkJpCaTNABmgmkNIaAFzSU3NGaAHZpM00mjNIQuaQmkopjFzRmm8UUALRTfpRQIdmkpKKQDgauWupXUGBv8AMX+6/NURS0mB0Nrq9vJhZQ0TH8RWgrKy7kZWHqDmuO/GpbeeaBswyMh9qjlEdbQOtY1rrJ4W5jz/ALS8fpWpbXEFwMwyK3t3H4VLVh3LsFzJHwfmX0PWr0U0cowCM+hrLFKMg5HWhMZYnsWTc9jJ5DE5ZMfK34dqfa3S5FvcL5U2MYbo30PekguWXh/mH61O6w3Ue1lV1/UVSEU73TVkPmQfK3cdqz/LeNykgIPvWsqXFs33mnh9D95f8aldILuPPDehHUVEoXKTOZvEZbuCZc+nGAeue/410CFirDJOVDD5sflVS4sHzt6gHcp+lasaLsX/AHcUoxG2UpmJbv8AMv8AeqnJ8wTcoIOR3P4VpzQ4UHJ4NUZY8EiqaIOY1G0a3feo/dk8Y7e1VK6uWOORGSQAq/UVzt7atbzFScrn5W9RTQ0VqKdspdlFx3GUU/ZRtouAyin7aTaaAG0U7aaNpoAbQadtNLtoAZRT9vNG2mAylp22jbQA0UoFLtq7pliZj5sn+qB6d2PpQFyK3tmkjaTBwOmMdatiFvNXIJ2Jn7nf6/0rRS3GBHgdcmrEVrvz8uS5x07VD1EYyWu7yU2x5JLkbCPxqre26rbs52/vHycOQSB3rsorVQWbj7u0dapa1ZrJHFGoJHfnnHf/AApONkMxLGIx2yKeDjJ+p5qx9KnS3kfJ28d6HhVV/eYA9KlITdiDnnbjPqelRSSKuB8zyHoq8k1egsbq7GVzBEeNzDkj2Fa1lp9rZLmNRv7u3JNWokWbMW00W5u2El4xgi7Rj7x+vpW9Z2lrYxbYI1jXue5/GklugOIxn3PSqkjs5y7E1WiKSSLct0o4jG73qpJK8h+Zifam0nelcANJUVxc28A/eyqD6A5NZtxrHVYI/wDgT/4UJNga5IHUgVUn1G1hyN5dvReaw7i6nmP72VmHp2/KoO9UohY07jVpmJEKCMdieTVGWaWU5kkZz7moqKtRQWHZozScUUxjqKSikgHUZpopaoB2aWmilpALSg802lo1AdSimUuaYx+aWmUtAD/SnCo804cDrmkA8GnCoxTs0hDxS0zinCgBwpRTR1FLQO44UtIKUUAKOlKKaKdzQAtGKKOKADFJil4pTigY0ikI5p+KSgBhWmkVIaaRQBEVphFTlajIpgQstROvB71YamMtAFN1259P5VEwq24qvIuDx09KYis4qFxVojNQutICq61BItW3WoHFAFSQVXkFXHFV5BTC5UkFV5Fq3ItV5BQBsRrViNalt7K4kH7uCV/ohNadroOpy4Is5FH+1gfzpOL7CszNjXcR6fzqzGtbcHhjUD9/yk+rf4Vci8Lyj71zGPopNKwWOfRamRa6aHw3br9+4kb6ACrMehWK9fMb6tRZdxnLKhqRIzXWR6XYp0gB+pJqZbS1X7tvGP8AgIo0A5EIakWFz0Rj9BXXCGIdI0H/AAGnAAdhSugucktvN2if/vk1ItpcN0gk/wC+a6qijQLnMCxuv+eD/lSjT7s/8u7102RSFlH8Q/Oi4XOcGm3n/PFvzFH9m3n/ADxP5iui8yP/AJ6L+dJ5sX/PRPzouFznTpl7/wA8f/HhR/Zd5j/Vf+PCuh8+H/nov50efD/z0Wi4XOe/su8/55fqKadLvf8AnifzFdH9oh/56LR9oh/56LRzCuc0dLvf+eB/MVGdOvR/y7PXU+fD/wA9Fo8+H/notHMFzlDYXg620n/fNRtZ3S9baX/vk11/nw/89F/OgTRH/lov50cwXOMa3mHWGQf8ANRtFIvVGH1Fdx5kX/PRPzoLxH+JD+Ip8w7nBlTSV3m2Fv4Yz+AprWtq/wB63ib/AIAKOYRwhppFdw+mWDdbWL8Biom0bTm/5d8fRjRzAcWaaa7BtA089BKPo9QyeG7U/cnlX64NPmQHKGkrpZfDJ/5Z3QP+8n/16rS+G7xfuSQv+JFFwMI0hrWl0HUk6Qhx/suKryaVfoPmtJcewz/Ki4ihRU0lvMn34nX6qRUe2mMbRTtp9KMe1JiGGin7aTbTGMoqTbSbaQDaSn7aXbSuAwClpwU0u00mxWGUVIE5pRHSAjxSqWUhlJBHpUgSl2CgZctNVuYcLJ++X/a6/nWta6hbT8b/AC29GrngtOC0rBY6wdKejFSCCRXNWt3cW/CuWX+63IrVtdTikwsoMbfmKkDainPR/wA6e0at+8iYK/qO/wBapoVYBlII7EGpY2K8g00wHxTSJJ5dyAufusPumppdwQlOtNV1ddrj6+lNZZIRmH50/uE8/gaYGTNf3W8r5mPwFV7Wed9ahjllLRSJ909Mg/8A1xWpPawXsZZMxyjrxgg+4rOjtZotTtd6EFWbn1GM/wBKwaknqOxtNBDt/wBWpOPT0rP1W3hmgePYB0ZSB0P5VoXEgQfj6Vh3txkH1KH07VpJkmLLC0chRhyKbsq3PIrFi2MjHOR3o8rjpQmNFTbRsq35VMdoE+9Ig/GmBX20basIYXzskRsdcN0pSqr96gCtso21zOo/ErwNp9/PYXetiO5gkMcqfZ5DtYHBGcYq74j8aeFPDskEes6qlo1wpeIGJ23KMZPyg4600mK6NnaaNpqt4f13Rdf09dQ0e+S7tWYqJFVgCR1HIBrTEYIyOn0oGmVdtGyrIVCcBlJ9jTvK9qVwKm00bTVsxe1NdAqktnpTArpGCfm4AGTVj7dLFGFTaAoHGO9QTv1A6bQPzqu53Oeer4/L8KlkN3Lc2tXMKlsIecDINaFtrVwqqzRRk47dq5eYb3iXj5m3HGOma0WlVByecdB1qeZiOmg11n4+zD67/wD61aduyXNv5r4IPXHQVxtmJ7qTy442dv7ijgfWuqsLCSO2Ed1IGXr5a8D8T3q1fqUm7iiXz8x2sWVH8R4X/wCvU0NnHGfMlxI/q3QfSntMka7Y1HHTHQVXkdn+8f8ACnZIZPJcgcRjPuelVpHZzliTTcVBPd28IO58t/dHNK4EtNkZI13OwUepNZdzqkrcQoEHqeTWbK0krbpHZz7miwamvcapBH8sQMp9egrMudQupsjzNi/3V4qDaaTbVJILDOaKdijFMYykxT8UYpoBgFLTiKTFNMBKKdRRcBtKKWgCi6AKKXFGKQBRRS07gFFFLTAKKKKYxRS0lKBTAWnAmm06kwFFKKQU4VIhRSg0ClxQAoOTThTQDTgD6UAKKUUCnAUAApRShaXbQMQClpwX2pdpoAbijFOxShaBjMUYp5WjFAEeDRinkUhFAERFNYVNt5prDigdtCBhxUZFTsKYy0xFZlqF1q0wqJ1oAoyoQcrjPp61E3IP61ckWq8qc7l6/wA6BFV1qF14q0wznjHtULLQBUkFV3WrjrVeRetAFOQVXkUVckFVpO9AHu4VV6AD6UtZTX9w33di/QVEbi4Y/NM34VlzIRs5A7imNNCvWRfzrHJLfeJP1NIKXOBqm8tx0fP0FMN/H/CjH9Kz6UUuZgXTfH+GP8zTTeS9lUVWFFF2BMbqc/xAfQUhuJj/AMtD+FRijFF2A4ySHq7n8aTLf3j+dFFIA+ufzpMUtFABRRRQAUUUUAFFFFAhaSjmk/CgBaKTNIWHqPzoEOpKTev95fzo8xP76/mKYXHUU3ev99Pzo3L/AH1/OgB4Zh0Yj8aUSSf89G/Oo9y/3l/OlBHqPzoGSieUf8tGpwuZv7wP4VDRz70wuWRdSf7J/CnC7fugqrz6GlouwuWxdDun604XSH+FqpA0oouBd86Juv6imSQ2Mo/eQwt9VFVwaUfhT5guI+j6XJ/y7oP91iKgk8PWDfdMqfRqtCnAnsfyp8wXMqTw0v8AyzuiPZlqrJ4cu1zskif8cV0AkcfxNThNJ7flT5hnKSaNqEfW2Lf7pBqtJaTx/fhkX6qRXai4PcCl89ccqaOYDhfL9qXyz6V2cn2GT/WwofcpUDWGlSH5din/AGWxRcDkxGfSl8s+ldO2iW7D91Mw+uDUEmiTLnYyP+lAGCIjThCfStGWzlhP7yJh+FR4QdeKAKYhPpThD7Va3RDuKXzIR/GtKzC6KwhPpThCfSpvtFuP41ppvbYfxrQHMhogPpThB7U06laj+MU06tZj/loKLMXPEtwedC2Y2K+3atGC8yMSrg+o6VgHW7ID/WCmHxBYj/loPzo5WJzidejKwypBFK0jRjI59q45fE9nGcrMAf8AeqdPGOnN8s7gD+8p/pRZi54nUrJDcMOSko6EHn/69PeXyUHnqWI6Mq9T/jWDa31nfJ5llcxzAddh5H1HatOxvH3eXKdwyACetTzdGUncq6lOxcnawG5TyorFlZs493H8P+f881115aQzL8yA96yptNhySFwck8etS42A51mbYx3dUU/eX1q9ZyDzGR2GC+FJboT2qzJpWSdkpQFdoAUcc1PDpb78+cfvBsYpIZBd6et0gR5HVO6qcZ+tQrotqBj5/wCVT+IXn0awF42ZYFP7xsZKe59q5lvG1oP4hWiVxSmkb6aHYq7M0Rk3oUYMchh6Ed6tx2cUaBEjVUAwFAwBXJnxzZj+Nfyo/wCE6sv+ei0+Vk+1ibc/hnQZpnmm0TTZZXbc7vaoWY+pOOTS3/hnQtQZWv8ARtPumQbVM1urlR6DI4rEHjqy/vinDxzY/wDPRaORle2Oh07RtO022W10+xtrSBSSI4Ywigk5JwKLjSoJS7fOjyLtZ1Y5K56VgDxvYH/lolPHjWwP/LRaOVi9qjWGiQqAFkYY9QKdFpUsMvmRXLj1UjKkfSstfGVgT/rF/OtHRtbTVroW9knmPjLEHhR6mlygqkWW7hUgj3MeccDuaxrmSR9zMrZ2D+E9zW9qGmXEjbmaMkKyjK+v+fxqgdJk3Nv8sghQABg8VNwd2Zo5k24PLgdD6f59qkSIsoPH3XY5Y/4Vpx6V8wJY53FuM9a0tP0pVZW3vgDGCc/j9aLCSOG1Vbq3v7WCFQzyjbnOSvHUe/NdHo3hu4k/e3rGFCckdXYfXtXRXC2dmyztCrzAYU45A/pWfNezXJwTtX+6OlFknqHKjRtRZ2cfk2cagd9v9TUjOWHJrNSeCAfvpVU+hPP5Ur6nARiORfxNUrjTLjsFGWOBVSa7ReI13n1PAqBriOQ8yA/jRujP8Q/Oiw0Qzy3EvDMQvoOBVUxe1X8R+oo2L7U7FaGeYaaYq0TGtN8oe1FgM4xU0xn0rSMI9qY0NAGcYz6Unln0rQMFNMNMLGeY/akMZq+YfammGgRR2Um01oC1kb7kbN9FqRdLvH+7A348UAZe00mDW2mh3jdQifVqmTw+5+/cKPotAHPYPpRg+ldRH4ftx9+aRvoAKmXRdPXqrN9WoA5HBpdtdmun6dH0gi/HmpVjs0+7FEPogoA4lYnPRGP0FTJZ3Lfdt5T/AMANdl50K9B+QpDdRjorGi4HKJpN+3/Lu4+uBUyaHfnrGi/VhXRm7H/PM/nTTef7H60cwGIvh+67vEPxNSr4dk/iuEH0WtM3snZFppvZf7q0cwXKa+Hk/iuT+C1ImgW4+9NKfpgVMbyf1X/vmmG8uP7/AOlHMAqaHaKeWlb/AIFTxotj/df/AL6qE3dx/wA9D+Qppubg/wDLVqLgW10mxH/LIn/gRpw0uxH/ACwB/E1RNxcf89n/ADpv2if/AJ7P/wB9UXA0f7Nsf+fdKcLCzH/LtH+VZfnz/wDPZ/8Avo0efN/z2f8A76NFwNX7Faf8+0X/AHzTvslr/wA+8X/fIrHM0x/5bP8A99Gk82b/AJ6v/wB9GlcDZ+yWv/PvF/3yKX7Nb/8APGP/AL5FY3nTf89pP++jR584/wCW0n/fRouBteRD/wA8Y/8AvkUht4D/AMsY/wDvkVkC4uP+ez/nThdXH/PV6dwNX7Nb/wDPGP8A75FIbW3P/LFPyrM+13I/5an8hSi8uf8Anpn6ii4Gj9jtv+eKflSGytT/AMsh+dUBfXP95T/wGnDUJ/8AY/Ki4Fw2Ft/cP50w6dbn+8PxqAajL3RP1pw1I94f/HqdwJDpsP8Aef8ASmNpcfaRh9RTl1JO8bD6GnjUIP8AbH4UXArNpR7Sr/3zUb6VL/C6GtAXlsf+WmPqDUizwt0lT86LjuzFfS7odEB+hqF9Puh/yxaujDK3RgfoaWi4XOSltZk+9G4/4DVV4zXb0xoom+9Gh+op3C5wjofSoJFNd3Jp9nJ963T8Biqk+g2Mn3Q8f+6f8ad0Bw8ifgagYe2DXaTeGYzny7hh/vLms+68L3fJikic9u1CsByki1BIvWt+50LUo/vWjn3Xn+VZlxaTR53xup91Ip2YWZlSrVWUVoyxH0qpKhwaQj1AUoopRXMAU4UmOMkcetRSXdrHxJcRD23ZP6UATgU4Cs9tWsl+6zufZf8AGo21hD/q4W/4EcU7AalKBWMdVnb7qov4ZqNr65b/AJakD24quVgb30ppZV+8wH1NYBmkb70jn6saTdT5QsbjXMC9Zk/OmNe24/iJ+i1j7qM/SjlHY1TqEI6K5/SmNqa9oT+LVmFqQmnyoLGg2pv2jUfiaY2pT9gg/CqOaQmnyoC22o3P95R9FFMa+uj/AMtiPwFVSaaTQkhaFhry5PWd/wA6ja4nPWaT/vo1ETSGiwDzLIf+Wj/99GkLsf4m/Om0U7IBCT6mkNLRRYBppMU/FJijQBuKQ/TP40/bS4FAWI9v1pcGn8UZFADRux1P504F/wC+3/fRpC6+tNMyDvRZi0JlklHSWT/vo09Z7gdJ5R/wI1UNzGOrCmPfQr/GPzoswujRS7ux0uJf++qkW+vB/wAvDfjWHJqsC5+cVXfXIF/jFFhXR1C6leD/AJbZ+qipE1a6HVoz9UripPEMI/jH51Vn8Sqo4I/OjlDmPQhrUg+8kR/A04a6B96Ff++q8puvFmzPzVmXHjCXPyk/hT5US5eR7WPENuPvRN+DUv8Awken/wARlH5GvB5PFV9J9yORvoDUL6xrc33bef8A75NHKhXl2Pfv+Ek0f+K6KfVDSjxBorf8xO3X/ebH86+ft3iKb/lkVz3LYpRp+vSffnjT/geanlj3D3z6CGp6dN/qtQtX+ky/40Fg4+Qhvoc14Amhag4/eXy/gDVu10C5VsrqNwD/ANMyRUuK7j949wO5T/Ep/KpI7u4jUkTPwDwTkV5dpWlaxER5etami+huGrrdLiv4wFuNTuJ1xyHwf1xUtWHqd8GW4t1brkA1QntY2PKg/UUmmy/uQPSrZ5p7lGTNo9rN1VkPqjEGqNz4RMwP2fVbmE9g6hx/SumVeamTgU0FjzjUfBfiZAzWuoWtwOwJZCf5iuK1+z8XaW5W5splHZkYMD+Rr3qeYIhrh/Ekz3Fyc5IFNysS1HseQPdeIG/5Yy/jxURPiJsny2/F69Cmty3/ACyJ/wCA1Ulsx/zzYfhRzsLROF+z+IW/uj6yUosddbkyxg/79ddLDEud00Sf7zgfzqu8unx/63VdOj/37pB/M0c0he6c2ul603W6iH4k1Iuj6sx+a8Qfga3TqvhmI/v/ABLo68f8/sf+NPTxb4GtyN3ijRB/29of60ryDmgZ2m6LrUc6zW2oSxSqeHTIP516T4WvNcCiHVZoLjoRKq7X/HHBrjF+IngGL73i7SB9Js/yFWrf4p/DmLlvGGncem8/yWpd2HNE9ogmEkQOe1JJXmNn8avhhFGA/jCzyPSKU/8AstTt8cvhX/0NkTfS2mP/ALJVJNofPHuehbfb9KljwK8zf47/AArUf8jMx+llMf8A2WoX+P8A8LF/5mC4P0sJv/iaFF9hc8T0zVZIvsUscqq6OhVlIyCCORXier+C4vtDta3cqxkkqh52j0zVrVfj/wDDOSMrHrN63sNPl/wrnrj44/Dlumo6gf8AtwehqQc6GzeEZEPN3P8AhVV/DAX/AJfrgfhSS/Gr4ec/8TC/H/bi9V5PjJ8O26319/4APRaQc8SZvDR7ahP+IpP+Eabp/aEv/fNVm+LPw5PJ1S7X/txk/wAKB8WPhuDzrVx+NlJ/hR7wc8SyPDc2fl1KX/vmpo/DF4xG2/kP/Aagh+LXw2H/ADHGH1s5f/iatQ/F34b5/wCRkRfrbSj/ANlptSDmiWbXwfqEjAG+A9yK9j+G+m2mi6KLaI+ZO53TSt952/wHYV5JZ/Fj4bMwP/CWWa/70cg/9lrqNB+LPw4Rsf8ACaaUoPTc7D+YpahzxPWpcEVWkj9q5e3+J/w8mHyeNtBP1vFH86vReOfBM+PK8XaC+emNQi/xp2Y+ePc20j55FWVKqvpWPD4j8OygGHxBpMg/2b2M/wBafNqtg8Z8nULN/wDcnQ/1pWsHMu5leKdXFrJJL9nmuCFAWOIck/U9K811vxh4omZktbH7DF2CHLn/AIEf6Cu9vT50jMpD5PY5rKurPzM7oS3/AAGktBe6zzd9c8QKxZ4bhj3Oc0g8UazH96K4/wC+TXaXOmJ/CrJ+FUJbCRScDcKrmDkic6njTUkPzCQfVasx+O7pR8zH8jWg1u3Qp+lNNkr9YUP/AAEU+cOSJHD4/m4y9XYfH7Hq361W/se1c/NbQ/8AfIp6eHdPb70CD6Uc6HyLuasHjsNxk/nV+HxpGcbjj6movDnhfQxcq1zZLMvHysxxXpOl6PotrGv2PTLSH0KxDP50uZMFFdzkLLX5rrHkWs8uf7kRIrYtW1OYAmwkQH+/ha6kgKMKAB7VGy0Mq1jIitLpv9Z5a/Q5q3DpufvyH8BiriipNwVaEMq/ZrKLhl3EevNOElqn3Yh/3yKy9T1Wzs5Ha6m8sE8fIT/IVhXXjnw7bk77i4fH9y2c/wAwKnmYmzsvtY/hj/WmNdSdlUV5/N8T/DkZwsd+/wD2yC/zNQN8U9G/5Z2dyf8AedRTXMTzHowuJT/F+lO8xz1Y15yvxOsWPy2OPcy//WqeP4i279IIl+rE01Fhzo9A3N/eNNOa4mPx1G548kfgf8asJ4uEn/LWIfQCnZj5kdaelIa5lfEO/wD5bL+GKlGsOw/1/wCoo5WO6OgNMP41h/2g7f8ALw350fanb/ls/wD31SsM2j1pDWN5rn/lq3500sx/jb86LAbRH1ppFYh3f3m/Omnd/eP50WA3DTT9axTu9T+dMw3qadgN3FNxWJ8394/nR8394/nSsBt4pMVi5YfxN+dAZx/G3507AbRWkIrI8yT++350vnS/89G/Onyga2KTiswTzf8APRvzpftE3/PQ0rAafFJ+FUPtU3979KcLqX2/KiwF4UVUF0/oKcLo/wBwH8aLAWcUVXFz/s/kaf8AaFP8JosBLRUYmj96eJUP8QpDFNFG5T3H50tMBKBS0HpSGJSGlpOKBCdP4vypyzSr92Vx/wACNIabQMmW9ul/5an8RmpV1K4X7wRvwxVMikNArGkmrD+OE/galTVLVuu9fqtYx6000XCx0Ud5ayfdnT88VMrK33WB+hrlTSbmU5ViD7Gi4WOsprxo42uqsPQjNc0l9eR9Lh/x5qxFrVwv+sjjf9DRcC7d6FpdznzLRAfVPlP6Vj3fgqykB8i5mjPYNhhWrHrluf8AWRSJ9OatQ6jZy/duFB9G4/nVqb7hc4SbxWx4t7NV93bP8qqya9qU3/LcRg9o1Arno3qxG/SpUURY0muJpTmWV3/3mJp6NVFHqdHFNKwy8jVMjVRRx61Mj+9A7lxWp4aqgcetSCSkBZDUoaoBIKXeKAJ91G6odw9aeiyN92Nz9BTHcfuo3U9LS5b/AJZkfU4qVdOnP3mQfjmlcCrmjNX10wfxTH8BUq6bAPvF2+pouhXMrNNJrbWxtQP9SD9TmplghX7sKD/gNK6A58ZboM/SnrBM33YXP/Aa6EAD0xTgPSjmFc59bK6bpA341INNum/hUfVq3G+XlsAe5qtNqGnw/wCuv7WP2aZQf50cwcyM8aVcHq0Y/E08aTJ/FMn4A0k3ifw/D9/Vbc/7pLfyFULjx54Zh/5fJJP9yI/1xRdi50aQ0n1nP/fNO/smPPM0n5CuZufih4dizsiu5PwVf61lXPxe05eIdJlf/emA/kKPeDmO8Glw/wB+Q/j/APWo/s23H98/8CrzdvixfTZ+x+H0YdiXY/0FN/4WB4wuP9To9hCD0LBjj/x6i0hXfY9JOnWvdGP/AAI0xtPtB/yy/MmvOh4o8bTfeutOtx6JbBj+uasW+oeLLk/NrUre0duij+VLXuPU7lrG1/54r+ZprWNrg/uF+uK560tdckI+0azdY/3+f0FbdhZmPBkuLiY/9NJCaLsNTWisNNkiX/QbcnH9ykbSNNP/AC4W/wD3wKmteBVpcGi7GZ66JpZP/IPtT9YhU8eg6QT82l2Z/wC2IrQRGxnYcfSq19rGj6apbUdW0+zA6me5SP8AmaaE5W3HJoOh4/5BFl/34WnPoehqvOk2OP8Argtcnqvxh+GWmErc+NNKZh/DA5mJ/wC+Aa4zXf2lfhpbKy2tzq1+3/TCyIH5uVp6g6i7nY+MrLREi8uHSrJG/vCEA1xL6fZq3y2sY/4DXnHiX9o/SriYnT/DF+47NcXKR5/BQa5C/wDj5rkhIstA02HPTzZHkI/lSUZEKTPdPJjVeFwPpSGLnivnC6+Mfjy5z5d1Y2o/6ZWanH4tmsq5+IXjq6B83xPfqD2iZYx/46BVcjHzPsfUy2szfdRj+FOaGOFS11c29uo7yyqn8zXx/d67rl2pF1rmpT56+ZduR/Os6R42YNIQ7erHcf1qlTFzM+xpfEPgyx/4/PFWjIw5I+2IT+QJqs/xS+G9nw3iW1fH/PGGR/5LXyIJrdf4lApn2y3BPz5z6VXsLicn3PrY/HL4dxSBUu9Tm55ZLFgo/wC+iKo3X7RvhO3craaDrd0ASAxMUQb36k18waRfaT/aMA1b7V9h3fvzahfN24P3d3Gc461Be31p9sm+xCYW29vJ87G/ZnjdjjOOuKpYVt2sS5eZ9Nt+1FFCCLTwVI3oZtQH9Eqjc/tT+InyLTwnpEXHWW4kf+WK+bxeMx6VpxafeyWEd6gUxSSrEOSMMwyM9ulFSh7JXki4Jz0Wp7Nd/tO/EOXPkWXh+2HbFq7Efm9ZF3+0V8VZM7dasYP+uWnx/wDswNeY3unSWWo3FlcTRPJCVy0L7kIIyCD+NVJoY1B5Y/jThS5oqUdgcLOzO91H43/FO7ysnjK9jB7RRxx/+grXPXfxC8eXjk3HjDWXz/09MP5VzUmKiPWn7EXLHsbE3iLxHck/aPEWqyf717J/jUSy3FwrvdaleMB1zMzE/may26e9IGIzjIp+yGkuxpMlnwXknbnuAagk+zhyFCkduKrcsOp/Oo3U5pKk+5Tt0LivCuflX8qQSpngflVdV4ojBD1SpCLnnKB0NL9oB6A0y3tzcTxwKyo0h2gscCoY12g855oVON7XHqXYnkbohYfWtvWbWxs7mKLSdQbUomhV3la3MOxz1TBJzj171X07R7mbRotTjkhaN2lBTeN4Ee3ccHr94dKlhjZmFVGnCXUUk9LlVo7j+4P++qjkWUAlhjHvW7DZSXFzDa2675pnWNF9WJwP51t+PvAepaBorak3lNFAqiR1k3CTJ++vH3RkDn1qakacLK+5UY3TZ563XpnP61GB1rRluL6+8O2qx2MhsdPZo5LrblQ7kkLn6VnblA6isE7jkkhpXik4xT2ZTjpTQy/4UyLhIPlqFsHnFSTN+6ODk9qjhjk8pf3bHI64oKGn6f8A16bgYPHepzDLnPlt+VONtMGC+S+ScDjrQFyADinrwwqU20yReY8TqmcbiOM+lRmgLlq0illP7qLefw/rTyrDIMJ4PpUdkzYGPWtKIHb0rphh1JXuS2JoOmnVtQWxS4sbJijP5t7L5UY2jOCxHU9qpkxoxXI4JGR3q3cfe+7VOXucc4olhrdSeo8XDI37uZ0/3XI/lU0OsapD/qdWv48dNt1IP61mrkk1FPwPSo9iFk+h0kHi7xVCP3XibV09MXsn+NaMPxD8cwhfL8V6mf8Ael3fzBrio87OtOOezGpdJhyx7HoEPxW+IEYC/wDCQNIPSW3ib/2WrsPxh8eRnDz6ZNjr5lkoP/jpFeX72DfeqN4/NkaRmO5upBpeyY+VHsUHxx8Vw8z6To8w7lVkT/2Y1qWf7QV6mPtXhW2YesV2y/zU14bEzwqyhiQ3rzUnmnaARUey8h8p9IaV+0do8bL9q8K6gmOvlXSN/MCu50b9pr4fsoW6s9etT6tbI4/8df8ApXxxkkA05D81L2PkL5n3XYftA/Cq6A3+I3tie09pKuPyU1vWPxZ+Gt9xb+NdG57ST+X/AOhYr8+l8w8bc0HeqlnjIUdT2o9kO8u5+kdj4m8O32PsPiDSbnPTyryNv5Gr0sm+MmMhx6qc/wAq/M+ICSRUjj3uxCqAuSxPQD1qybrVdKunt/tWoWE0TYePzXidD7jIIqOTzC8j9C7+LePnQ/iK52/022kJzGAcdq+LLDx941ssC08X63Evp9tcj9TXRn4v/FGxKJPr1wrKowl1ZRksOxO5cn60vZNC5pdj6UvdDjJyFRvZhWNdaHajIks0+oWvFLT4++OYsfaY9GvAOu+1KE/98MB+la9r+0LfZC33hWykHcwXTJ/MGlyMfP5Hosugae3SJk/3XNVZPDsP/LO6nT6nIrlrb46eGbg/6b4e1S2PcxSRyj9Stadr8WvAFwRuv721J7T2bcfiuadpIfPHr+RonQ75P9Tf/wDfQpv2PXYvuSxyD/eqzZ+OPBV5gQeJtMyegkl8s/k2K27O7sbwA2d9aXAPTyZlfP5Gi7Dmgc8lxr0J+a3cj1U5rS0/Udck4js7t8f3Iy38q3BEQR8pH1Fbvhe5a2uxtbAPWm5sLRsYVrda8AN2m3/v/o7f4Vej1LU0/wBZYXY+sDf4V6vY3KzRgk81ZOMcUKQ1GJ5NHrkw+/bzr9Y2/wAKsR65Gfvb1+qkV6TMuapTR+1Lm8gscZFq8Lf8tB+dWE1CJv8AloPzro2gQ9Y1P1UUqxQKMmGP/vgUuZDMBLqNudw/OniZD/EKnu44pLpiIowO2FFMFvHn/Vj8qOZAN3KfSlGKeLaL+6BTxax+h/OjmQyHANG2rAtY/VvzpRar2dqrnC5Woqz9k9HP5UfZX7OKXMgK1GKnNrL6rSfZ5QfuZp3QEQFKKcY5B1jP5UmCOx/KgAFOFNyKcDTAUZpwNNFKDQA+lBplLQMfS5PrUe6nbqBjwzf3jTvMb1qLdRupWAmEx9qXzh3WoM00tRYCyJV9xSh1P8QqoWphNFhF/r05pD0rPL474ppuJV6SH8aXKBokU0iqH26QdVVvwpRqMWfnRh9OaHEfMWzzTTxUS3lq3SVQfQ8VKCrDKkH6c0rBcYwplStTCKQEZppp5FNIoA85jkqxFLWVHN71ctFnuG2wQySn/YUt/KtLXINFJOamWSpLLw/q83LQCAesjYP5Dmtm08LbcG4vD7rGv9TSbSHYyEk71LHJuOF5PoK6W30LTocfuTIR3kYn9K0IoIohiKNEH+yMVPOhHLwWt7LjZbyYPcjb/Or0Ok3jffaNPxzW8BTgKXMFzKi0dR/rJmPsBirMem2q/wDLPd/vEmpri7tbcZuLqGL/AH5AKy7rxRosHH2ppT6RoT+tK7FzGvHBEn3I0X6CpAvFclc+OLVQfs9m7+8jgfoKzLnxtfNxGkEI9lyf1o5WxXPQAKHZIxmRlUf7RAryu58UalNw19MR6K20fpWbNqk0hO52Y+pOafKGp61Pq2mQ58y9gBHYNn+VZ9x4q0aEnE0kv+6n+JryyS6uG6BjSJa6tdsBbWdxLn+4hNOyCzPRLnx1ZID5NpI3uzgVlXfxDmXPlW9sn1Jb+tc0ngvxddrmPTZYwe8hCfzrO1PwdrFo2Lq6t1Y/wq+4j8qLxQ+Vm9d/EPUznbdJGP8AYjUVi33jrUJM+ZqVwc9hIRVBPDMX/LxcyP7DircGhabCc/Zg59XOaq8ewciMq48TXM5I3Syk+pJqFbjWbn/U2kuD3YYFdVFbwxD91FGg9lFSbaOcfKjlV0rW5/8AWzRRDvzk/pU8fhktzcX8rH0QY/nXSqhboCfpVe+vdP09N+oahZ2ajqZ51j/maXMw0Rnw+HdMQgtG8p9XYmr1vp9nD/qrWJSP9mua1L4n/D/TyRL4gS6Yfw2cTTfqBj9a53UPj34dtyRpfhzU71h0e4kSFfyG40asXOj1WG3ZsKi/kK0LbSpX+9hR+tfO+pftCeLJMrpej6Pp69iyvM35kgfpXLat8W/iNqWRL4qu7dD/AAWipAPzUA/rTUGLmfY+xYdLt7dPMmwoHVnIA/WqOpeNfA+igjUPFWi2xX+AXSu//fK5NfEGpatqWpOX1LVL69c9TPcNJ/M1SRlHCL+QqlSbJbkz7I1L4+fDWwyIdQv9RYdrWyYg/i+0VzWp/tPaVECNI8H31wezXd0kYP4KG/nXzCu49IzVyC1aW3LeZtk3cIV4K+ua0WHb6Cs+57bqP7TfjWXI07RtDsB2Lq8xH5kD9K5jVPjr8VNQDBvFL2in+G0toosfiFz+tcPaaHPcabe3iXEQ+ywmUR5G59pG7jtgEHJ684qXU/Ces2Phqy191WWyukV2KHmHcMqGB7leaUYR5+R6Mv2La5iTVvGXizVGLal4q1m63ZyJL2TH5ZxWDJIruXkdmb1Y7ifzq1KkKRoVReWGahuCvmphQOCMCur6tbqZKy2RB5i7ulQG6m52Kg59KdMcTN6YFVQTlvqaPYormZYaZjGJOCcc1HPcNGoZRk9KZn/Rfwpt2uYR+FNUoibYz7dN2xz7VGbmZv8AloRUQGKXFbqlHsK7HGWQ8F2NICc9Sfxo20oXn3q1BIm4qinDPSlRCfuhjn0FTxWtyzKgt5NzDKgrjNUmgsRBeKeV6Ves9J1C5uvssFpJJPjPljrjBP8AIGnw6XdS7yBGAhIbLd6r2kFuxcsuxSTivQvANrql9rGmR6bdNP8AZo47r94hCqEwSijkMQBgVx1ro97dRobdPNkkOI4l+8x9APWvd/hf4sbT/gzHDZvKl7ps6Wcu9F2IZ7lQTg/eIUn26+lcWOxCULR1N6EWpXOf/aNtbeLx9b3tn9nNte6ZBJGYYginBYHgceleYSY2nNdD488Q674h8TvLru1YoCbe0ZIBGpiDHGMcN9aw0tEuLxLSJmldwdqKeSaxo1EqaG0+ZlBwMCmMFzzVllt4p5IZg4KnADZyKZGYfKYGN9/O35Tmqc0TYg49aT5eecVZ+RoQiW0hkGM/LzUh3O6tHanCk7uB6UvaIZTAGKQkFhwTWhH9pZ/OisyU281MlvqKs0gsjiQjHXP8qXtPILGVgk5VSV78UKrg7ij7T0OK1ntdQt4/KmhSMyZwWzwKT7NdyIttuj4AO7BodQdivpVrdTTyyQ6Wt7JGBgSn5UzxkjI3VHrFvc2uo3NvJaJBMsh3RxtuRD3AOela9nHdW8d0jSKPMCKGA/usGP8AKo72H7de3N482wu7YTAPWslJ3uO/QxbKEyBVVHeZZN5YSHGD2x9e9dBaSTN+9CDap559Kq2umm1iaZZWaQjJGBgVfgs5wiwxSSsZGxyvPNWqjsKxOuo3llcR39uzRyIweJlYZVh0IroPGeqXPiW+g0fSjdyO7kEXUwxLtQNjrg9OnFYVxod2wWJvNC9DkgGte203Vo3azZbJFn/eG6KGWWL5RjBT5lAAHT1NZzalvuXFv5GLr13qlt4Ujt7mG2jj1Cd2KxRbcCNuxBx95iDx/AOa5uws576Zbe2haWUqzbVPOFBJ6+wNdBqnhvUvtSoGXyTGsih5Dgbhzj9a3fh3o9rZ6td/2olk3lweajSSgDGdrKCejHOfwp05qK91XFK7l7zOKsdGvL42y2tuzm4kMcR6BmHOM9M+1VWhaGZo5FIdGKsp7EV2F1qkNlrOqS6bZ28dhPqCvbx4JMOzdhkwfRj7c1p2ulxX2oarCbUG6uI4yrnqqjJfg9zgc8Y/GtXWcW7xViVGLSszzt4zIfuqo9SMVfhstc/tSDRo4c3LhTGgIxgjIOT2xUrH7Hrsk1oMwpJlVkH31P8AC34ZFabQvZXE11bafK6iEJbpNLkqm4Fg2OWyBgY9acqj6RQRjB/Ezm5bu9jnkt5dqujlXG0ZBBwR+dW4Yr25tJr5XjKWpXeMgMM9wO4zXSeCrG3k1KYzNNDiE/anaAOskbL8/OflOelZFsb+xlu20kzx206suJAGDRknAIPGcYrKVXm0URqEI6mTeXNxNaiJt3ll8j5Ty3tVq98N61Z6TZ6o9q01rcwmbdAjP5KjH+s4+Xr1PH5V6t8ONF0vXvBOq2L2rNJ9kY2rTFf9GuFKkvH3HO38z61S0W6kuPDi+Hg9wj3Trb3GyaRd1tgsyHnG3dkYHrWdSp7rla1i1GN+VdTy6GGaEopXcWRZPlIPysMjp0OD0q9FI5/5ZvgE54ruPBnhqzh8U3lmyQfZEZ0uDdAlBCRwUYZIfIP59RU/jTRNDWGaTQBeB0SELIzB47hnByNv3kKKoySTnj1qo4xrlXK7PqN0lquZXXQ89mmJcv5bbPUjiq8kn3sgjjjitU6fqht2ia3xtOMlTg1DPBqDxpJ9lOEOTkH+VdPtmY2MhXXBH8VXLLTf7QsL65WUobSJXVfLLeYS2MZ7ev4VLOtwrJPJZkLt5+h6VY029mtZZt1vEY9jERuucMRjd/L2rKrVly+7ubUIxdRc+xn6VYm7truRZIYzbQ+dtkODIMgbV9TznHoKrsB04qxHMsdmo8qONnJAbJLOM9TzgelRkwGIr5b+Zj0q1URk0VSq5NIEHJFdNoXh+21a1u51lkhEEf7oBCTNJkfu19+R09RWK0VqZ1RJvlPJOaSqxbaHytK5UdPrRt6c1aFvG8zR/aAABnNKtsXVmWUfL7VSnEm5EsZx+FKqfOKk8uVYfNGCMdM1t6Y2lWFnLPdb7uee2kiEflfLDMcbSGPBIHJxz09aHUS21HFJvVmQispHvWjoca3Oox2bLbsZTsXzpCi7icA5HU88DvWUrzeZ5ZXLYyB7VueBbW3vPFdql7a/aYoA1w8JZl3bR8vKkH7xB4PatXaSsgTa2PUNb+ENro/hI67pPiayh1m0h/tRIGfEgVSAVBx90YZsjvxXjU0jTFpZSZHY8sxyT+Ner+JIYYfCuq+JPDzTXRjumsJ/KmeZQjZyxQj5DnjPPBznmvM/7H1CPUX0seTNcJB57COQMNuwMcHvgEZFcOGmo8ykdFSDlYyHVM4KgA1Nq2qajq1xHNqeoXF5KkaxI80hYqg6KM9hV7TtOlliurm4sJZIxbyeQBIELSjbgDPLYDZwAc8V6x4h+CdjY+BdD1Q+KdMg+0vE9xdzQlFKylRhW3YKpkkf3ua3lVp32MfZa67nhr8YAY03c47/AKV6V8VfAFvoviLSLHQtVtr9dSQokarsaMoBl3G48Nkt+dcXq+hT22px2dn5135w/dnZgkg4OR2x60lOm7FSptGN55D4xS+cByQRWjo/h++1ODULhFkEdmhywjLB5OyDHesw29x9lNx5L+Ur+Wz44Den1pe420mTySSvYUvGVwaE2hg0b7G9VOD+lRzRSRorSRsquu5SR94eoqA8A03SXRk27nQ6f4l8SaaR9h8QanBjoFuWx+Wa6jRvjF8QtOdSNcF0B0FzbJJ+uAf1rziNvQ/Wnqxzw1S6TE4rsfQ+gftO+LbIKupeHdJvQOpjZ4Sf1I/Su50f9q7w7JtXV/C2q2h7tbzJMPyO018eKXT7sjY+tWRIzIOhIFZ+yfYXLbqfdmkftDfCzUdqya3c6ex7Xdm6gfUrkV2Gk+OfBetAf2X4r0W6ZuireIG/75JBr8542LKR5ZJ459KRsZ+ZSPqKl0mP3u5+moAkXfGQ6noynI/Sq05wCK/OTSdf1zSXD6XrmpWTA8eRdOn6A12ek/Gz4n6btWPxZcXSD+C8iScfmwz+tQ6bDml2PtG+to5lIkXPvnFYV5pEnJtr27h9AJm/xr540v8AaW8XQYXVND0e/X+Jk3wsfyJH6V1el/tK+HJyF1bw3qlm3dreVJ1/I7TS5Wg5u6PRbqPxFbf6vWL5QO+8OP1FUzrHi2Eny9Xjl9prdf6CqGl/Gb4aanhR4hWzc/wXkDxfrgj9a6W0vfD+uR7tN1TTr4Hobe5Rz+QOaPkNSizKXxh4xtz89rp9wB3CEfyNPT4lapCcXmgpx1KswH9avXWjsmdhIHYGs2a0mjyGU/lTViuVGjbfFLT2IE+mTRnuVlB/mK1bX4heH5gN32mL6oD/ACNcXPZ28v8ArbeNvqtUZtD0+Q5WNoz6o1Fohy9meq2/izw/N93UAv8AvIRV+DVdLn/1OoWrf9tAP514jJocyjNvfOPZxmoWtNat/uMko/2Wo5UFpHv6NG4yjo4/2WBpSvtXz+mrarZnMkM647jP9K0bPxtfwnAvLhT6Fz/Wj2YrtHtpjU/wj8qYYYz/AAivL7L4g33RrlX/AN5Qa2LXx+7H97DA30JFLlkHOdt5C+4ppt/Rj+VYFt40sZB+8t3T/dYGtGDxFpM2MTsmf7y0e8hqSLZhcdGBpDHJ6U+G+sZv9XdQt/wLFTqAw45+nNLmY7opncOqmk3Y65FXdvtTWRT1AP4U+YZULUbqnaFD/CBUbW4/hYinzIBm6mlqVreT+FgfrUTpMo+6T9KpNMB5amF6hZ2HXI+tRmT3pgTO9Rs1RNJUbyUxD3aoWamtJULPQA52qEyMhyrMp9jTXeoZH460AXF1S8jPE28ejjNTR+ICMedbg+pU4rFkk96rySe9TyoDrYNZ0+XgzeWfRxirqOki7o3Rx6qwIrzySTioDcSQtvikdD6qcUuUDvtP8K6LZ4ItBO4/imYsfy6VtRRRxptjRUX0UACqmp6tpemJu1DULa146SSAN+XWuW1P4naBa5Wzjub5uxC+Wn5nn9Kyu2S5ncYGOlL2z0HrXj+pfFDVp8rZw21mvbC72/M8fpXPXviTU9QObu/uZs9mkOPy6U+Vi1PcL7XdHss/aNRtww/hV9zfkM1iXvj3S4gRbW9xcH1OEH+P6V5ElxK/yjv2xVmKG6mIUKx/CiyQ+Vs7q88fahJn7PFb247YG4j86xb3xNql0MTahOw9A20fkKg03wprl/j7PYTsD/FtwPzNdRpnwu1WUhry4hgHcE7j+n+NUo+Q+Q4t75mPUn3pPOnY/KDXrenfDPR4MG6uJpz6LhB/jXRWHhfQbHH2fTINw/icbj+tOxSSR4XZ6bql6wFvaTy5PGxCa6Cw8A+IrrBktxAp7yuB+nWva440jUKiKoHYDFOosF0eZWHwvbg3mooPURJn9TXQWPw/8P2+DJHNcMP774H6V1mRSFhQHMZ9noOjWgH2fTbZSOhKAn8zVyR4bdPlCqB2AxXPeKfHHhTw5Gza14k0rTyo5Wa6UN/3znJ/KvH/ABf+0v8AD6x3x6bJqOsyDp9mg2Rn/gT4/lUOXYzcz1/XtYKxsqNj6V59qczTTEnJYntXgPir9pXXb5mTRfDtjYp2kupWnf64G0fzrzjW/ih491gutz4juoEOcx2gWBcf8B5/WlGm3qxJvsfVeoXVnYoZL68trVMZLTyrGP1Nchq/xR8B6aSra/FduP4bRGl/UDb+tfKtzdXF0xkuriW4cnJeVy5P4mmbhxg1qqbHdnv+qfHjSIyV0nQL26bs9xKsS/kMmuT1P42eMLvK2NrpmnL2KwmRh+LHH6V5du+amSLLLn94QPatFSfYLLqzp9X8deLNSyuoeKL8g8eWk3lL+SYrnzJ57GWVmkfccs7FifxNVBZQqQ7FmbPc1NHtXCjgVrGi+oaLYm345xSBnY8CpdPtbm/u47O0hM00hwijHJqzp+k6hfWq3VrDuja6S0B3AfvX+6P/AK9UoRTs2NQk9UikwbucUoVe5zXpb/DHULDxhplrdosFnNbicGZt+90IV0OOBliMD0IrN1zSNH8LfEv7LqkkNzp5ja4MZQABipIiwPQ4A9qqyjHm5dB8qvZy6nK6bYTXyztbQ+YLeIzSnsqDqTU9rZXEtjcahDADbW23zXJAALHAHqTn0ouLo3up3WpWFjOtlcJHDMsC7I1uHX/VjsFLAke1dtrGmp4d8LeItHWBt0clqwuHkV1kLE52YHBB3d87Qc1CxKUkurK9l7rlb+uhwyMzuERSzscKo6k1qW9lcDU49LcxxTyOifOcBGbHDHtjPNYUrXCwfaYVkHluo8wKdqseVBPY8fpXceL9W0jxB4k1vxYsEv2e5CrBFJ8pnumjALHH3VXknB5IX1OOmrVcSIpdR9pDZ6fcXXhS5vfsV/qKtZteBz5EiSfcbpnywQMkdc+1ekWOrQ6z4T07w34vjgnu9HSSeKCAFY7+G33oy7Rw3EfB4PXrXm/ifSL7UNH0Bpri21C8vZ5JDeQKEkdyqqsYGB+7XaME984AHXnNNRtW1rR7PSGuYb4Q+VcM8jL+9LNv+bPygggdh1ryoPnu5P1OmopQaVvQ9W8T+CLLTPg1Pd6hb251GO+iNldRPhlgdh8jDuRvw2emBzXk6aPf3Guf2WkRNykhiwqlg0mCVQEdzg49a9Q8HassPxBs11y5luYTcCyvTdnfG5hQ/MVIwAX+YjHb1r0iz1jRH8Tx2ukadbzxwx3FxKlvEoYhJcQyKSME/vH78Cto1ZxXqZSinL3t/wDgHzDY6S0urX1hqXmWdxbxSbo2HKOgOQw+o5rRb4e+JF8N3Gux6fNJbR+ZLuXGHhQhXlXnlQxANWvGN82m/FLX5dUtHeY/aYQsDBSGkiKo+cc8MCfXmvdPBOrXV1+zlFb2Om/bL1dKurVfLUko2SoTaeWLEr04705VZ35rkR5eXbU+WI7adrQuEyFB5zU01jM1srblwxXpz1rsdO+HXjC4sDNHYslqrfvXkdI9vO3uc9eOlX9O+GurXXiT+wJriJZYyySfOWAZevTr/wDXrf2pm13PPzpKRzxpLcfK2ckDpU0Vhp6XjRySF0CjHPOa9duPg3/Zun3GpXmpGVUv0sgi23G5pPL6k5+8fSu+0P4F+HYtfh066kvJllthcPmUL1kKY4A4wKHXfcFFHzPbW9igmLQvIAx2ttJwPSp0ijj0zyTZ7Xf5Q7AAk/WvUNY0zQrO4l0Sw8PzXN1a3EscuyGWYsv8I44PY1o+EPDXi5tRhu7XwBqkkKMGAeyEYOOn+swKl1H3ElfVI8oa3vJlt4Y7VQwYMCMkcfQVYmtNTe/TfD5bRr18tu9e/R/DH4iawsrNo8Gm+ZI7gTXUa4DdRhc1uWPwF1u68uTUdas45ekuxnfIA47Cs/aopRfY8r+BEej2+ra3d+I7My3EKwpas0ZONxIOOxzwMHtmuR8exaZbeNPEMOlybLIX8wt0ThFXPQAdgcgV9K237Pf+iSW8/i6ZI5cGRbe0AyR0PLHpk1c079mnwVDObi81LV72RuTudFBPrgLWakuZyNWk4JX1/A+XfBVrdx61pt5Y2RvIY7lfNDS7c56jJzjr1xXTX8N0nhBtGs7GK1s7q5O8Pcb3R4pCRggfMCGPB5FfU3h/4N+A9AuBPaadO0gO5TNOWAb1A6A+9bR8FeDVleb+w7JpGbcWbn5sdevWoqNTafYSdk43Pjq+8H/avCdn5lzI4sZJtxii5RTg8knjB/WoLbwDeGa1W1s73zGYBHR13BsZGT24Ga+2I9F0JYisOk2OxzuIFuCGJ5JPHNWFtII3Cw2Kpx/BBj+lKD5FZDk+Z3PiuT4c6g1yjzaTfyPLIcHfkkjqTjpWvpvwl1q4SO4XQnQODt84OWxnuMcdK+wvs02DtgYcewpI7W6dAfLx9Wq3UbJsfJZ+DfiAXpjj0BW3Kp87BCAk9OeeK1rD4K6/HZvL9jgjmKbliVEB3HsSTX09Jp9z5ZP7sfjTxps3/PSMfgaXOxWPANL+Dt3HJCLyMSxAsHiMyoCChwcrz97Falp8KbyHU1mjhsIreODy408wksx+8zHH4Cva202Ten79ep/g/wDr1Kum883B/BRRzSBq54T4k+C1xrk1rMb6ytHtoSgURFtxLZyTxjipoPgHp4R/M1mXftIjKoMA9s+or3FdPXzT+9fGB6e9SrZRj/lpIfxpXkNKx88H9m6yuLp57jxCrbjkr9lOM9/46v237N+hwqQdZJB5wLJf6tXvEVnGN3zSHn+9T/sse0jL/wDfRouxnjNl+z54fjj2ya1fyDjGIo1A/Sr/APwojwsWO7UNTMfy4TcvHrzjNerx28flrnceO7mlkgjK4w3UfxGndhc8/wBP+EnhOxlndLYSLKFAWWJHEYA7ZBPPerkHgDQ7XWn1K3DxSyW4gZEVVTaM9gOvNdqbeI9Uz+NNa2g8xT5S9+1LUDil8B6Kulrp7GaSEWptcuVLbCCOuOozXP6x8G/COqPB55vEMMKRAxOq7wvQn5eTXq/2eDP+pT8qattB5jHyU6DtRdiPG/8AhRfg1Sn77VML0HnL/wDE1Ppvwe8MWF3PdW91qRnmUo7ySKxIzk/w9eK9f+zQf88Y/wDvmmR2tvtP7iPqf4aHcDxO/wDgT4PuXlkkuNTy7mQ4kTGTz/dq1/wpfwgWLo2oRsAPKZbjBiI7j1/HNexva2/lsPJj6elAtLbaP3CdPSi77hY8Kf4CeGAzbdW1geZw3zR4P1+WgfAHw5g41jVc4xz5ZA/DbXuctnbkL+5T7w6CnGzt/wDnkKLvuM8LtvgDoEbsra1qbqVIUFUG3kZ6DnOMVvW3wb8I2riS1t3jkWVXV2dmIUHleW7jjNepmzt/NX92cYP8Rp4tIeysP+BGk7tWYLQ8pn+Dvh1/7QW2ijjN2p2l0ZjGx6EEt24pbz4M6FMIPLhs0Ebx5/dtkopyy5B/iz1r1JbWPzGO6QdMfNUgt1H/AC0k/Omm0hNHkOo/BbTWtLiPTbfToJZWG2Rw5Ma7snHvjitO++Fehy6RDZNpVhJ5SbS+NrN+I5r0mKF9n+ufOfQUksL+W3749O6inzMLHlVt8OQjXH2jS7CWN7wSxjCnEQRQByPUHisiX4Vw3HhM2d1otpHqTiVfPRFZk3NlSDnnAr2r7LJgfvhn/c/+vUc1rL8uJEOT3XFHMxWZ8tXHwC1NmvCpiHkSKsHmWw/fLj7w2txg8YrAk+Dev2N29vNo8lxGyFxLCCAMHoSen0r7Dazn9Yz+JFRNa3PmAbFPHUNRzvsOx8l6N4G1TR9HuRPoV7HE0T3MUigeakhQru55U7WI45wa4/UPhtqlmjW0ml3VuyRbyDGHwvXOR04r7ja2uM/6gn3DCq7WzOXD2jMBwQUB7VKdm3YbbaSPhC+8E3lvpsN1LbyRQSkbJnhKq49m6Vm3Hh2UOvl2+EzyQetffVzplnPbm3uNNikh7o8AK/kRiuffwH4MmdZZfDemlgdwIgC8/hV+18ibI+H7nw9LGQqF9mPug1SubDVIh5DW1w0Sncu5SdpwAT/KvuXUPhn4IvkfzNEhjZv4oHMZH0wapXvwf8JXYkaMX1u7gANHOTt+gNUqtg5UfF0n7uN4rWCeaIKp3zRBX3YG7GO2cge1aPw9uLWz1jUtX1GF3htrF9kKnBd2wFUnsM19Sah8B9IkmLWOuXtsuOEeNZAPx4NVj8CZotPktLXW7OXzXQs01oV4HUcGnUrXilHcqMUnqfPXw1vriz0M2zXlzatqOosGRFYjcIsIzeo3yD8ga9M0j4Uav4X1TTreUwNPq0K2qzu4aPzRudhwMhdmDn1Uiu10D4G6vY+T5+tQSxrd+b5UUeAi7hyCTncQo/Ku08T+E9Zu73QbhTJMtpflpkAwvkEbTnB9OvqCa52m53NFUtC1j56+IPhHWLbxDYRgRXUGpxB9Oa1UTi3EQ8ueUA4KsA+4EE+nXFYPgbw54pUalaxq95Ha3aRRx3251ESn7wib+HPXHOOlfQHi3wrrzeP9M1KxRora3s3tSEBA3MQSRkYXIRMn/ZFcVYLq0nxB1cX120K2tsITGiFBIW4Usf4ivPI9aI4ZyjZPc6aONhSk5yim/Pz0/I4L4tywWVzpPimKyls9buBM13ZJbgLEGgwWUY/hIBwe1J8PtQ+2XEfjCG7uYorZvKCzNj7QAP3gcDIZCccYrI8Ws+rfEoQ3t9csYvM82dTyGQPs+mflGO9XNBtbyztb6yi1VhGJxIxi2qvzRBiqLjC4YEcVq6TT0OZ1k9xupanfaJp2ua0txah7u7ZpLeOIhIyTtCjjAkGzJx2rzrw/dW8miXb6syzW/wBrjYwrMVkySSWAzgjscg/UV12oQXCfCWW0ks5Jb++1hpRcrIM+WsSg78jLZLH05Fc7OLdvB+n+HbHTbgao15/pVxKAFJJAjwV6gZPDdOtS6TSdi1Vi2mu39fed18bIfBTaf4ctdJtoLa5ldVnnt5S4jQjJj25I4LLiuC8S6bbWXiBfIZZ51i84Wwj4Zk24GB64Y/hW7460XSNFtdF1fTZbfU4mnT7bPBcHZFcKxLoUPIJA446LnvXKeKLqfVPE73tkGgXaFgYnkD6/ia2o1P3TXLr37GFWm/aKXPpbbv57dPUi1tpILq4uY9PRhex8AZYQSZyyj0IHr71m3k1jJ5TWUUsSeWBIHbd8464Nbml2nkeEbu6ihkFwpkEpDYGA67ePTnFSfEGy1JW0zUrm0jt7S8t1njjjg8pM52tkDuSp57iohJ81jWSTjdlW906yk0nR5NLaS41C7Zklt0yzFhjGBjvnpTtP8PaheT21tagO88as5IKrEWP3ST1IGCQPWut8LapbeH/CNvqiTTW/la2twIolVjAgTHVu53HjngDI5roPiP4q1HWtO8yynkubS0kj3yLGkZhDBSpKjuxI5HPUUpVKsJqMdn1BKDTb6I8xjsZ4dWl02L/SZVkMamMH5yPQGplVtrExOQn3uPu/X0rr765m07WNH1y2sFu9UvYdkyk7tsm7CBU/hJRSB6ZzXZ3d/wCAtF8PrP4r8K3SXmtyStJb2UuxoYuAgJPUqQTx1YmuiNad0pInkg48y/pHlOk+GNW8TyxWegafJdXj3KRiONQOqsxJYkBcKpPPpW54l+HV1o1teyT299ai3i+0K1zjy2j3bSA44ZvmTGOuT6VX+GnixfDHimG5/tSazhVpJkQjMdw4RljjkA5AO8jPQZroPiR4svvEBTwwsd1Jcy+UI1WUbCylty4xk8kYIOOKirZ1Um7ImErJ6XPMJYMH5Wz9arssmema3tdsbezXS44WkFxdWokmSUj5XLsvHoPl71X0vRb++1xtGhj/ANLDOpU9AVBz/Lr9K2/dNXFySuZBLY5VvypI5FjYPHmNx0ZeD+YrXttI1Ke1u5lt2xayrFKrAhgxOMAY7H8qpXtrJazyRXEWDHI0ZYfdLA4IB6Gl7OLdkxODS1RuaH498ZaRtGneKNUhQfwG4Lp/3y2RXZ6T8d/G9rtS+TS9TTuZrfy2P4oR/KvKjFtRZWR1RyQjEHDY64PfFSeWQMq1Q6BHLFHvOm/HjSrjA1jwxc2zd3s5xIv/AHywB/Wul074neA9QwF1s2Tn+G8haP8A8ewR+tfMGWAoD8YxWbptD16M+xLG8sdQjEmn31reL6wTK/8AI1MykcEEH3FfHEMrQuJIZGicc7kYqf0ro9H+IHi/Tgq2viK6ePtFO4lH5Nmp5WF2fURHbtVeeztZv9ZbxN/wGvE9K+NeuQ4XVNHsrxe7RExN/UfpXW6V8ZPCt0FW+t7/AE9z1LIJF/Nef0pcrGpnYzaBYOflV4j/ALLVUfQbhDmC8J9mFT6V4s8M6tj+z9esJmbohlCN+TYNbaLkBhyp6HtRdlXTMK00vXWk8uCMzH0VuTWgbTxBZj/StNu4gO7RNitixkMUwdTzmvRvDutM0KxyncOnNQ5tC07HksOoXCHDq4PuKv22szx4Kyun0bFezyWWk6gn7+ytpc/3owTWZe+CPD1zkraGAn/nmxH6U1K47ROAtvFF8mP9IZh/tgGtK38XSYHmRRP9DitG++GsLZay1BkPZZEz/KsK+8A6/b5MKxXKj+4+D+RxQ7dg5F0ZuQeKLF8ebHJH7jBFXoNX02bhbtAfR+DXm97pmsWJxcWVxH7sh/nVQXUqnDZFKyCzPX42SRd0bq49VOaCK8mi1OWPlJHQ+xxWlaeKdRhxi6ZwOzjd/OjlYXZ6Kyg9QD9ahktYH/5Zj8OK5W18ayDi5tY3HqjFT/WtW18VaTNjzGltz/trkfmKVmguXJdNQj5HZT781Tm026X7pR/ocGtW1vbK6/497qGX2Vxn8qnIpqbHocrcRXEP+shdffFVHlGa7TFVrixtZv8AW26MfXGD+dPn7gcc8tQPLxXTXXh22kyYZpYT2/iFY974d1KMZiMU4/2Tg/karmQWMl5RUEklNv4ru0JFzayw+7Kcfn0rPkuMj2qgsWJZRVSWX3qGSaq7yk96AscBLqTyOXZ2dj1JOTTop5pjhAx+ldJpHgfzJ41vLoImRnaNxr2fwV4L8G2MaOLL7XMP4rg7uf8Ad6VnKokVGCPFtC8OazqsgW0s55v91SRXougfCfV5Qr3pitV9HbLfkK9otGtYohHbxxxIOiooAFWQ6mkmmLmXRHDaR8MtGtQpupZbhh1A+UH+tdTp+g6Rp4H2XT4IyP4tuT+ZrRDD1paYuZsQADoAKWsDxN4z8KeGYjJr/iLTdOAGds9wob/vnqfyrybxV+1N8OdLLx6Supa7KvQ28HlRn/gT4/QUrk8yPeCaTdXxj4q/ax8ZXu6Pw9oel6QhztkmLXMo/kv6GvJfFXxR+IHicMuteLtUnif70Mc3kxf98JgfnTV2K7P0D8T+P/BfhlGbXfFGlWJHWOS4Uv8A98DLfpXlPij9qj4fabuTRrTVdclHQxxeRGf+BPg/+O18QPIN2Ty3c9SaY8px6/Wq5GGp9HeKf2r/ABle7o9B0bStHjPR5S1zL+uF/SvKvFPxT+IXiUuur+L9VlhbrDFN5Mf/AHymBXC72xThJ0q40bisuo6WXc5diS/djySfrUTOSKc5HtUUrbVzitPZJbhctW9lPcafd38bRCK1Khw74YlumB36VHcGz+X7K8z4Ay74APHOB2596ta9pNquh2l7YXDKXVUngYnmTHLfTPGKw7RituFbqMg/nUUmpO5dSLi7F0bR3FSQW9zcMVtreSYhGchFzhQMk/QUXF1ZyaFax2lnIbuJ5Gup9p6cbV9MAZP416F8IPLvtdi0PV9LKvHa/us/JlXbLl8+qgDn0rRTd7RHGnH7TPNxJ0ORW54c0OTVbGe+850hgkVXCR5Yggklc8Z4Ax6mup0bSZdK1LXrG60a5Mayt9hPkg5HmDB+Y/d29x61DaW+fB/iWygJRI3W4I+YYUkdD3Ckg49we1RKtKatTY4qMNZroc1rulxWdrFeW80j281xJDHvUZ+QLkkjjqT+VZSsCwHGe2a7nxL+68GaLJO8Mkd3aCONY12hWSQAuR3YqAM1a0OPwvY/FPQtSuFsZrJrsNeabGA8VuFjHBJ4Y7skjpkYrWMpwj76+YOMJybi9CH4a6Fd2/xbs9FnktXUQM1ywfCLHJD1z6guv41o+E7iGHw/bWtnpks93axTJcRIy5ku1DkSY/i2gKR+lel+N/Fnhbw/qKajo/hptPZrWF7wmJEaUSOCoDcksBvyDjjHoK8VsNTuLlrmEyRLamdxaxJEFW4KscCQgqemDuOTx0rJKVSzf+RTqRpt6W3O0ufiRJq3jHQdOupA9m6APIXHyySLG33ccFWG3HNcVr+j67qfxI+z6dDci/luWuY5Bz5cYc4kyOy4/Stjw1oP2n4WjWvJsxcaZrC3DMNpnkTGCmeoAIJweu04p3g/X5z41ivmguJZTbfZkaHk/wCs35/pQpzlJRlsjKcIRatr1+8kn8MTQ6drHhyxja41K4ubC/sZ5X2mbzNyMQc4A3kdeRitP44+MPB/iTQvCcfhrdHf2gddVhWAoN+xBz2Yhtwz9a0/FOqQW3iOze107UnW3SaWCV0VVkmG0xqy8/JvBY5PU9q5+68K3Gs6g2qTGGWcokVytnEfLlfJy64ACg/L+NRpzrTRdS5e9B2l12NvwJ4BvNc+G2oXF61tb2N5OjxPINzwbOPMVR1YgkAd/bNdT8YfA/h6z+HVt9n1SZ7ywkUZRI1SdtvG4Dp8oOAPQ5612Xwo8KXU3h+WxuLO9Zdogi86JlVE29AB7961dX+G3iLxB4b+zSaXYabK6nMEzZQPuHzfLn0yOPaspQk2pN+ZdWfK3COq0V+54j4UtvFGsfDK7vNIlt4WsNWiGnySFcoNp3hTyflIjwOnJNWdG+E+s6X9oXWdSs86rbtOZbfcZI/KkUsM4x8xIz9K9y8JfCS+0vw42k32sWsW67W5P2OEkADGV5x6da6648D6Td+R9rlupfIDquJdow2Mg4+grWUoswcp6nz9pfwikbxBpF/Nrc8cLB5YI4iWZY48EFmP3ixfGcV3KeEdF8J+LXNjBcyyz6UzR/vCQZN+5h+PpXrNroekWaQLHbx5gj8mIudzKmc459xWjDCNv7mFiB3VOlTz9EDuzwmP4ex6/wCN7zVtR0ObyGWEHKEK7bfmOeM8YFdloHhHUNJsdQ02xsra0t5L6aS2+YYEbAbRxkjBHSvSre3uLiISRxfKe7NipJtPnSNWaSMcgYAJxzS5n2E46WPOtG+Hkdv4cGm3l3umdBvlTJAbduJAPUZo8OfC/RdI8aXvitL2+nvbpnJjcr5SbsZwAM9vWvUY9MiBy8kje3QU+KwtVdv3e7p945o5mNRS2OTufD2kS2ElpdWq3ED3AumSViQZA+8N/wB9c1oxWdsJRKtuhkC7Q+zLYznGfTPNdE0MKxkLEg/4CKlAAHAqdR2MK1t2ViIrdl7khNtWWt59pYx9PVq0h98/QUSfcb6UWGU47SXjcyj8zT1tW8w5m4x2UCrYpv8Ay0/CiyAiNuNp/eSH8cUqW8e0Z3HjuxNSt900J90fSmBEIIRMCI1zj0qQIoHCqPwoP+sH0NOoAbH9xfpQR86/Q0Rf6tfoKQn96o9j/SgB9Ni+4KdTIP8AVD8aAFl/1bU6mT/6lvpT6AGv95Pr/SnVFO214v8AafH6GpaAGj/WH6CnUwH9+w/2R/Wn0AIvf60tIvf60tACL90fShun40L90fShulAC0h+8KWkP3hQAtIPvGlpB940ALSJ938TS0i9KAB/uN9KUdKR/un6Uo6UANfoPqKdSN2+tLQA0/wCsH0NOpP4/wpaAEXq31paRep+tLQAifdFEn3D9KE+6KG+6aAFpH/h+tLSN1WgBab/y0/CnU0H96R/s0AOpkXV/96n0yHlSfVjQA89KZEo8pR14p56GkT7g+lADJoo2Qho1P1FIba3P/LJR9BipG6fiKWgCt9kh3nG8cdmNElsFjO2RwccdDVgfeNJL/q2+lFgIkhkVQBKD9VoHnCTGEYY65Iqemj/WH6UARs0gHMZP0INV5YoJU/eWoYEch4wc1dboaB0FAHH6r4L8F6hOZL3w1pMkzdXNsqufxGDUH/CC+F0tEtbXTI7aJNu0QnGNpyP1rtiAZBwDxTXhhYHdGh/CjUDyXxP8INF128e6bULyBHyfIVEMSsf4gAAQa4vX/gRq3k2sOj+I7VoYZfMWO5g2lTkkYZeTj0PvX0QlnCYl4YcdmNRS2IMqKszgYJ5ANF2F2fMni/4L65NZwpZ2WnvE0nmzW8KLgSE4L5JBbjn2HFcy3wb1VpGhm0+OIxL5m+W3dR1wACM845r6+k0+X+GRG+oxVcWdzt3eUpzzw2acZW6CerPjXVPhzaWmhW91eadcmS9VhE9vcEYBJwCjL1+Un8afrXhG41O00q3vE1GbT7d44JD9l3FUQ5ZePx59zX15e2SSKI7i0DqT0aPcKpNoumeV5KWscK7mbag28t1OKuNSyZMk3bU+Ofi34K0Oz0zUp9Fkmlu59SSSxgDHAtGiyxIPcPgA9ccVY8beBvDPhv4XWOowvqI1XFmJImnLRxvIoZyFx6DueK+mPEPw40HW/wCz0uFfy9PjEMakA7kGeCevf9Kw/EPwnXUrS4t49ZuFRzE8aOAwDICvORnG0gYHpSUrLcqTbZ8iza/9i1qx1INIWtSZQgYnewG0YJ6HGea1PjBqdr9sttMt4nSWBVmlAmLqjSoHaPGOoGzLdyDxXpmvfAfxMs0moLp9tdsnIS3kyXA7bTiuW8YfDrxDLrb6hqeh3cU97KHJWMlQTxjjp0/DFNJcyl2LjOUYtLZnmelIYr2w1K80iTU7FZGVoxKYw74yBuHIxwT6gYr0/wCEb2/iD4pWd14osrOa3tv3OFX5Fy5Ac9ccrj8am1r4cXps3htVH2XTZjDJ5cucysA7EZHPUD2puh6Druk2E1lYXsMcV0UM6zwMQ6tlNiuoPJJAz2NYTvJqo1r0NFO0XTjK0Xa/yNP/AIR7QNS8aardLDZ2d38rWdq5KshjZhlBhlKtlc7gANvvWr8P/Ey+Hvivd2epWei21zLpSxz3RuFijYq2f3Z6OWOB26dO1dl8FPD+m2Nhe6rrulub7TLySNr2bc7GBDlUGeSFXk+/PavBviX4E8bTpN4wutIuTpl9MZIHYAsIXcmLco5BPoefXGauKfPzS2FJ88HGO/8AwT2i98YW7PqF1cS2tmsjzMYVCyZk6I4IGSSq4yOCTivMfidoEFv4MtZzbmwu7a+li+xpKZI23MMyAkZGSelcsurN52jFrdI3nkiRyZgIzscZbHJU+pIHsDXonijXNW8ReJLXTl0t7q7tkDeVFhVZU2gsQTxwwOSa3pTcmlIhy5U7aq3Q82hivJNX8N+EfsvkXUd4Xd5FJ37m3ZK88AA/Ws/xjb2dj4x1iw09y1tbXbxoT3wef1zXp0CLr3xfkvZ59L0OTT7eaWR03iHa42KiOR8pG48nAGDXA+IfDOuT+NNdmnSGSCLUnjvLy1w0SscMzBRzjDA0lUjCVy3GUrpfcc6M/WjHJqzaWRGs22n6hL9gjmkUefOuxVjJ4k57Y5rd8V+F59JW2urN5LyxvJfJt5ioXe38PQ4wwIIPeuhVYsxdOWpyp2moZrWORwdxGAOldhfaHY+H9YtbfU7a41mNym+O2cxbmPBQNyeGI57/AI0zQPDreKvEcej6TClu1vFi4eRguXBxjk9SeMD0zWbqQfQaj5nJhZY8bZSfrTw/AMg55zius8V+BtY0XxFd6e9sYo47c3UZd/MzH0AyvG4kHA46VyG4kE7eBTUYy2CcZRGnGelamkeJPEOknOm6zfWoH8KTtt/LpWaMUhUYodFkaM9I0T4y+MbHat01lqKj/ntDtY/iuK9G8L/tCaWhVNZ0K8tT3ktpRKv1wcGvnNQRinBlJ25rCVPuFj7n8H/GLwFqxSO38TWtvKf+WV5mBv8Ax7A/WvUtM1KG7gWaCaOeMjh43DqfxFfmWGBwCcj0rU0PxBrOizibSNXv9PkByDb3DR/yOKz9m+ge8fpgkit0NOr4b8MftD/EfRwi3GoWurxDHyX0ALEf764Neo+Gf2qNMl2R+IvDN1ano0tlMJV/75bBH5miz6hzd0fSTKrDDAEe9Zt/4f0W+B+0adAxP8QXafzFcl4X+Mfw58QlI7LxNawTt/yxvMwPn0+bAP4Gu8gmjniWWGRJY2GQyMCD+IoKUl0Zx2ofDnR58m2mntz6Z3j9ef1rnNQ+GmqRZNndQzj0J2H9a9XzS8UFczPBNQ8M69YE+fYThR/Eq7h+YrIk+0RHDqwx7V9JVQv9G0u+B+1WEEhPcoM/nQh6Hz0Lp0bqc+xrRsvEuqWYAivpQo/hY7h+Rr07U/hzot1lrdpbZu2PmH+fxrlNW+GWqREvZyxXC+gOD+tPfcXKmV7Hx9cLgXlpFMO7Rkof6ityw8Z6Hc4WSWS1b0lXj8xXnmq+HNW09iLmzmi9yvH51hXHnxfeUj8KXKg5Ge/Ws9vdpvtbiKdfWNg38qeRXzqmqT2riSKV4nH8SMQfzFb2l/EbXbParXS3cY/gnXd+vWhwYtUe1soZSrKGB6gjIrI1Dw1o17lpLNYnP8cPyH9OK5fSPippcxCanZS2p7vEfMX8uo/Wuw0nXNG1YD+zdStrgn+ANh/++TzU6oFM5PUvAMnLaffhvRJ1x+o/wrldV8P63p+WnsJTGP44/nX8xXs5Ug88fWkqlNlXPKbfh8+9dPol60YA3V8/eIPjx4YsN0ekWV3qsvZjiKPP1OTXn+ufHbxxfbo9OktNHhPT7Mm5/wDvps/pWbi5dCFPyPuY6xbWNqbi/u4bSEDJlnkCL+ZriPFH7Q3w08PKyHXG1W4XjydPiMnP+8cL+tfCWsa7rOtTefq2q3t/ITndPMz/AM6obuOF4+lCpPuD5mfUviv9rrVZA8XhbwtbWqnIWfUJTK312LgD8zXknir41/EzxIzDUPFl7FC3/LCzYW8f0wuCfxNeaIzMvzcGrv2C8WS2SSznU3Kh4cxn94h/iX1HXmtVFIFC5JNcyXly9zdzyzzOcvJIxdmPuTzVWXUIUJVELkf3uOa6DxD4fOmWqzxmZmklKRx+WQCABnJJzuzxjHvmqNro8mk+MrWzuVF1KY/NCIPl3FSQCW4IGOT9cc1n7S/wm8aNviMiIXl3qyW6qquqnK7sADGf8KmZH8pXLYDk7eO31ruW1GaXVobg6DZXcv2Ty90coKyKzb1HABXoRnggHFcNrr3F5rtzHp8LSW8BwqxLhVX39Pxop1JSlytF1cNyUo1b7tlrVoLa2+yG2Z3WWEOzv0J5+77dqpFuKt3carodo7rN5ilkyWBUc5IGP89azHkGdq5+tdtNq2hystRbpJUiRdzuwUD3JrXs9Ogh8Zf2NeN5gjmaMjlPMYDhfbJ4rrvD/g3UP7D0vX49OubePToPtV5OW8s/Z2LYlUHliGGeOdo6VZ1bRxrenw6hqmoRz3YcTi5tyquzbQAM9wMfjjNc88Q72tod0MJHk5uZcyexxuneG77UPDVxqUFrJv8AtAWAu4VWQZDYz1IOBW9p3he1vrHwnazxyeYdTmttYt0YABFcZlDehRWGRx8tVfG2v3+kw6VDp91C8Bgj3ERYPmjBbOeuc9a1/BGoa94nu54biKKGK0tVMSfOscUDqQ5UA8sex5+8TUOrOzl0HUw7o1fYzjaS/wCHNv4y2Ph2xvLaLQdOmgjjtJzM8qEq8YH7t1z/AAgkqGxycda8GtH/ANGr2m4vfBEfh5rW7vr1tRlju3nuCrSmRXkKwoc/3UGQOnzHvXlUmn2troENwt00t01w6NHswojCjDZ9ST09qum+Vs5JLm1vdkmnapcSNFZTNGlonzCJECKWAxk46n616DdrDqnxP8MXtjbJK7eS10iEhZGX7z5JzkkZwcV5jbRTQyxSHIAw3I7V3fgSS9i8SLdR2TSMYpPKlxjymA4YH161c17jsKnJKS5tj0fxFGuofEXUfD1jZ7ISgvbqbzhLJIxT5FgBA29OmCV+Y1zvg+3vmTX7XXreJLqWEQvM+Xj82RwEULGcHeSuOeAGNdPa6bdWOq2PjK61BL2+tVVl2gFX8tzwx/jwCR+QrY1TRb1ZtRj8KJcXn26T7QyInnM4dccnB5Abr2qfZy5LR0BVYLpd6/iecpYy3Phyw0rUrqz/ALOsbP55WUS3Fs0jbpTHGBuIzgbiQM9x0rjJdHvrzVBEoAgtW8i3l8rZ5qKx2sfViO55r6V0T4GeJry1VpvKsJBDHEokYKCoOW3AZY9T6c16Po/wK8N2twlxcSybvIMbxRDK7iu1mUtkg9x6VUZySactyW7rY8O0TwVdXngG+h1eKa6uJdPkMc6Ay4BbchOO+Vx7c1xek/DnxJLdpa2Wn3rsH8zYluWcEjv2H4190ad4Y0DT9jw2EW5IBApc5/djtg8fpWsjxQoBBGFXoBGmB+nFCqyXW4pWk7nyD4S+B3xKj0++023sxY6fqnlm7F1PGu8ISVyBlhgknpXq3gn4AWWnQW0muX0c9xGuHSHdsz2x0J49a9vVbhjxGEHqzf0FAgk84K0xwQfujH86lzbBJdjgLX4NeCRbQR31ncaiYSx3TykbyepYLgGus0rRfD2jwrBp+m2FqqgKFjiGcDt61sC1h/iDP/vMTSWUap5wVQo8w8AY7Cpuw20K1xPtiaRY5CqjOQuB+uKRYrqZFZUiRWGRuOT+Qq3qA/0Kb/cP8qfbf8e8f+4P5UrB1Mu5tZVubdGnyJG2ttXHY1cTTbZTllaQ/wC2xNF//wAfdn/10/8AZTVym0JdTOsIY49SulSNVG1OAPrWg4+Qj2qlauP7Wul77E/rVyRsIx9BQJfCVtI4sI/q3/oRqS//AOPc/UfzrP0/ULO2sB9quoYCrNxI4U43HtXP+LPiR4M0jQ7jUbrXITbQSBJHiRpMNnGPlB707O5LnFR1Z29NX/WN+FeGaz+1D4BtEBsbHWL/AHZ2nyViU4/3mz+lY8P7Tmn3ULXUOlQWi5xsnmLvj2AAzQoNjdSKPotz8p+lOzXyh4q/aU1cXEj6WtuLOaI+QghxIjHgFic8gjOMdCK851r46+NtWivLWbWL0G4AWD7PcGBoX6ZG3GR14NNQF7S+yPu+aeGAl55UiTH3nYKP1rJuPFnhlJxZ/wBv6Y91IdscCXKM7NjoFBzmvzwjvPE+sTmWaDWNVDn5i4llz+Ndz8HfDniSH4iaLqFzod5b2kVwheSVQMdsnJzT5F3LXM3sfeKcqD7VUvr1LSdQ6s25eMfWrMBzBGf9kfyrG8S8TQH/AGW/pWY2yveeJXSR44rMHHG53/wFV4df1S4kSC3t7feeAACT/Ouc1KbbfyrnHP8AQVO832XSYp3tZI5JXzFch8DHcCvdhg6ahFqOrPPdao5PXRGzLqOqGKSWS/ghkjfZ5QQBqrald6pbzeVNqEhOAf3b8c/SualvVLFmfJPUk9TV7SdSjkt7m0e9t7aN13kyDJJHQA1v9T9muay+4z9s5aX/ABLIupWdd1zO/PeQmun0By18ckn5D1+orzuPUovPRd4PIH616D4fP/EwA/2WrizWl7Pk07m+Dle+p0VR2/8Aqh9T/OpKjt/9V+J/nXkHcFz/AKh/901JTZv9U/8AumnDpQBBefftz/01H8jU9RzAEx5/v/0NSUARj/j5b/cH8zUlRD/j7P8A1z/rUtACJ3+tLTY/4v8AeNOoAB0FI3T8aE+6PpSSdB9RQA6kP3h+NLTT99foaAHUg+81LTV++34UAOpE+7+dLTY/uD8aAFf7h+lLTZPuH6U6gBr9V+tOpr9U/wB7+hp1ADf+Wn4U6m/8tT/u06gBF7/WlPSkXv8AWlPQ0AC9BSN0oX7o+lDdPxoAWkP3hS00/fH0NADqYP8AXt/uj+tPpqj94zfQUAOpkP3B9TT6bH90UAOPQ0DoKRvumloAQ9vrS0h7fWloAzL/AFCS2uWjVFYYHWqv9tyEfNaKfpJ/9aodab/TZT6AfyrES43EKCSc9OtduEoRqRbaPNx+JnRceQ6dNdg/5aQTL+ANSxaxYs5LSPHkcb0IrDku4bVWjgIl3oA3mLgqfaki1JXaJbmMSRxgjC8ZrR4RNXUWYrHyi7SaudJ/aFi6nbdRf99VZR1ZcqwYexzXI3cflKkrIgjlGVGc8VFAyiZTH8pz2OKiWEXK5JmsMwk6ihKO52Y/1hHtSvwh+lZ2gszwyM7FuQBk1fuDtgkbphT/ACrhPTFj/wBWv0FIf9ev+6f6V816r+0drWieJ7zSbjw9YXdvbzvGHSZo5CqnHPUE10fg79ovQ9e1a3s5vDmp288wK5idJUUDkk9CBVcrIc0tz3Skj+4v0rmLTx34buUP+mvAcZxNEyj8+n61sadrGlXkKNaalaTAqMbJQc0rManF7Mvn7wprxRv9+NW+oozlxjpin0iikmn2pUnYVyT0JHeobrTVWJnjmfIH8QBrQhOYlPrzSXP+pI9SB+tAGadOuFA2mN/0qvPFNHhZYW+bpj5hW9UMv/H1D7bj+lKwjmbzS9Juo2hvLC3cMcsrRhcn1+vvWQ3gPw41sltbQSWsaSiZQj7gGByD82e9eguiOMOoYe4zVGKzgku7jcmACoG0kY4pq/cGeea/8Pb+88w6drrQLKzGWIqyq4YEEHaff9K4Xx54B+I0mhW2kWcsuoWEAO5EulZmO07SA2Dwccc17+9kYwWjnfp0YA1FYm5ltlmMaHcAcBsGhttahG0XdHx18NfAGseG/GFk2q6bcxzb/NmkvLQ+SkcfI68Z3YOc9q9b1/TrO98TQ6naLp0TnT3Lz2yBWlXzUAViOvPP4V7ZNMET98jopODvXIrPutC8P3sZWTTrb5hgtGu04znqPfmsVSXt1W6ovnfK4nz9NaS3K6q11ZPc6cBIt3IsgBZNu35FzkkfyNeO6tp3iLRmubY6LeC2vbs3jzxS+ZM8RyqKzL29cjnFfXmp/DTS20q4sdJ1G80/z1YZJEoG5tzdeefrXAeK/hh46id5tLutP1WNY1jiQyGGRVXJx8wx1YnrXSuTnc31E6k+VR6I+aIbHXfEkmq+JbiLdY6PFDHcy7B+7ThR8h5PGT0xXQNq3hrWvikulWc90+kale2drDMEI8uCNFCgIejbgPm7DNegrH4m8I6fNYeIPCNydOvAEvRNZ+cpVRhfmTKkZOea4hbbwmurrq2hA6ddWsqSW8ltJjawHJ2NkdexFWo9jOU3bVanZ+IPAukXHxX8P6J/al2t1JayX06mFWWJUOI1zjnPOT7VxF1pp8B+LfEmvaZeRalHpqwyRo0WEaZpM7WGeAoDHg5PbvXc/D/VdY1DxfP4o17U47022kC2WR4Uh8vc+VTjAboeeteN/EO61y98VavC1rdRWryo81uAwRhHwrsPxJ9t1cyg1Pl6HdzxnRct27He6b48XWdU8UaxcefbRMINhJDpEAnQE8E5zx6GuO0+x0e88IX+p3Ek1okzzO06sCGkV8pHsI9COh7mrvgf4ceIvEXgbWfEtmTHb/vlto/N2hyq/OSDxtwNoPXNM+Ifhi20rQ/D8bQ3th9usI7iVJCCnzFRv2DlcjOPXFdKlzvllJpLbS5jSilFyS119Sv4l8FS6P8AD7Q9XkmtZX1PZMuwESgMMlPcKAPzrj9Uhjt9Tmt4mcxK+Iy/Vh617T8Q9NtX0fQ2sJLnULGBytt5SFEhiKnYuD79zyfUV4xqd8sWuJcTWkk8EQxGknG/Gev4+lOnPR66mzp0/YKTfvaEepWtxp8/k3CBXxnggjFYqXDZz71seINTj1KZbtF2yGLMoxgbsngDsBwKd4a8Orqmg6nqUkkkf2NkVOgRyc/Lk/xcDApSm+VORzOCc+WJEiyLGjSKy7lDDI6g08Ct9dA1rVls7r7DOkLxlWPlH90iYXex9yaoR6TcRRX5ukmhmtEV/KaMgsC2M+w704VYW1G6T6LQpbsCpBJxxUl1YzQ6Xa6gzRmO6JCKDzwcc/jTtQ0+6068+xXCKZ8KcI24HIyOlV7ktmZuErDY5DznGK3vDnizxH4elEmh67qGnnPSC4ZVP1XofyrnGyrFT1pGbbSdO5PKup7r4X/aU8e6YVj1RdP1qEdfOi8qX/vpOPzBr1bwt+054N1ArFrum6ho0p6uF8+LP1X5v0r4yE2T96kmumiQFTzuH5Vi4BbsfpN4Y8beE/EyK2g+IdPvmP8AyzjmAk/74OG/SuhzX5h21wDtmhmKuOjDgg/Wu+8J/Fv4h+HFP2HxRdSQRIWWC7bz0bp8uGyfyNTZle8j7+or5Y8J/tXyrBEvifwysrfxzWEm049dj/41634T+Onw18RbI4fECWFw3/LDUEMDZ+p+U/gaHpuLnR6VJGsi7XVWU9QRmsDWPBvh/U1PnWCRuf44vkP6cVr297BcQLPbzRzRNyrxMGUj2I4pJLxVFK5afY8q8SfBsSq8mk36k9RHMMfqP8K8p8V+CfEuguz3VhMIh/y0Qbl/MV9N3eqbFPNcd4o1mWSJ4lkOCORTU/ItO+580tLPGTuDD60+O/kUg5IYdxwa9Nv9LsLliZrWMk85Awaxbzwlp8xJhkkiP5itLk2RU0L4i+JNL2rDqLzRD/llc/vFx6c8j8677QvjDp0wRNZ06W2J4Mtud6/XaeR+teZ3fg+8TJhZJR7Hmsq60bUbU/PDIB9KlxTJ5ex81hTwKlWNjmrDKkbkdOaCwQ966VRXVk3GLDjrVzSrRbm+jt/JklLggKhAOcHue3c+1X73Q7iDUk08SIJfsf2qXedoj+XcVOM84/nWx4S0Fjr2lXERnMZgEk4eM/NI+QIgR0LAjGenWp5qTWhtGlO92jm00uOHxRb6PdXnlJJLGkkzJjywxAJI9ua9EeO20jxbHPZ3l9MthG1pDJHb+YgjKBZCR3GGbBHeuE+JDXcXjRbu8gFr9oRJ40QY2qTzjvwQRz6V2Xh+/ttTi8QX1nDMyIhmsrvzDG+8DqBwML1JxzxXMo89mmVByjdW9Tr/ABto2l6H42sLa+a4u7K6tftTnZngr5bDp13Yx9RXJ/FTUbTxD4f07VdHtZLS40d7iEYjwrWxbAH+8rFs9OtYPh++13WI01W88Q6lHfmVrdLyZzIiRiJnZcngEsFx+NczDLqF5btaQ+fOrZd1RSc8gktj39aulhXUm5J2sROrPkUHr1Viq+ralLHAqSbfJXYhUAHb6VWMN5cOwMh3SkAher+g46mrt1aXFley2V3A9vcQuUljccoR2NWYIbi31RIVSVbpWHlqowwc/dOO3Y16SwtGCcpO7sc/takko62IryS62JY3EbxtDhDGy7WDDjBHY89Ko3WUiPUEcc/yr0XSvBOrLcadr+vyW8Wn3kr5kWXzJHYDPI9Wzw2fWuW8a6e1v4iu7cKX3kSRiP0YZX/PtWKr0pN0aaV7XOmWBxEKCxMl7t7fM99b4leHoPhvc2DagLlTYNGht4zsIMRCxk9jn5cds15/4BgkX4QX0X7i4ljkaJ/MOPJby2mjYHvnynT/APXXBaP4b1WW2SMRtDEWyRK20HIPOK9k+Ffw51rVPC+q28Vm93bTGETyNN5UIkj3MoGBuPXBx2JrnVONm5EKb1cXa6PP/g1o0nxI+IOiaJM1tbCyE13JLgt5kahSI9ucdRgH3PpXbv4V1XRPG+r6Y9wkdk7+ba3pPkx7GXlNpzgKcp+FehfBLwDZaZ4iOorfNpd7BK6paW8K7CnIZGY816dP4Ft7nxDDrItIXuPtDi6aYfLJHyFKjkZwfQdKhx5ZfIutiJ1vek7vu9z5o8EfDS+8R+Kbi7W0F7BbhjNEBsh2jPG5hhm5zjrXUaV8KLPTPD1vq5ks5reWUxSrDAXlhkJwMk9f/r19FeGfCMei3k9xFf3LiZ2fyRgRrkEY9T1ra0zS9N0xHSzs4bcO+99q4LN6n3puS2MI3Vj5o1r4E6nqPiSK90WGO8sJYUZLi6/dGPrlSh7gd69G0j4DaHbyo11eSzKjqwBGSwHUHoAD7CvZEhlZd6xOw65PH86tQWUsiqzyKoIBwo5qed2sUcPo/wANfB2m/d0hJ1V2dFuHLom45ICngCutsba3t4VgsoI4kUYCQoFUfgOBWgbOFZo/lLc87jnsauKqqMKAB7VLbAzYoJ2JURhR/tn/AAqdbNiP3kzf8AGKtD75+gp1ILFa2tYVXOwMcnluT1qab/VH8P50Q/dP+8f50lycQsfSmHQkqNv+PhP90/0p5IAz271yXij4heCfDs6tq/ibTbdlDAxiYPJnjjauTmkDaR13aoLRsvOPST+grwzX/wBqLwTayeToul6tq8hOFfyxBGfoWOf/AB2uC+Kn7RvirSHiTw7b6VZi7UyNJJG0skfAwME4z+FOxDmr6H1fqJ/0KbGT8h6VRu9c0jSNJW71bU7SxgjjUyPPMEC8d8mvgnxF8UPilqtq+oap4m1hLUAENAfJiDZBH3AAeM4HtVA6v4/8XaR9ijk1rWreZWUgB3DAH+LsOgPWtFBdWQ5TbvFH2X4q+MPgDTmuZv7dS5bSnX7VFbxlnBYHAAOAxPtXPyftG+EGk1GOMC3+y2aXML3MwH2hnXPlKFz844BGa+YtE+DXxC1G5iuLiwgsx1L3k43E+4XJrutJ/Z3ubgrJrniBCR1S1t+PzY/0pNIpwlrqdroP7R2j3mim/wBYvINI1WWQqbW3hklKoPunODzXnr/H3VtQ1DfquoXqwpLJJ5ELHbgTIYx242BwfXd0r0LQPgH4Ks5A0tjd6jJ6zzsQf+ArgV6FoHwy0SwAOneG7K2P94W6g/meaOZIPZLueDfCXxV4gvxdltImuVkmeQ3Exddql2dVQBTnliOvArX8TeF/GHiTwrNosdvBax3F15soWLaCpbdyzHPBA6AZr6J0zwyWVlASPy22nNaUnh2KG1kfzNzhSQAvFHtGS6MW730Pj3SP2d/EUyj+0NbsrcekSNIR+eK7TQ/2dtIgYm+1nUpyccR7Yx/In9a+nbHSbIQRyNHvYqDyeOlSw2sEWpnZGoBi6Y96hybN9tjw7TPgb4Lt1DnRDcled1xI8nT6nFdlo/w30a1RXstBsIM87lgRSffNelyqGjZfUGm2nNpD/uL/ACpBdnIQ+E4ROIGjjTK7sgdqur4StEiGG2leRtXvXQuP9NjPcow/UVKfu0CIrI5tIf8AcH8qyfFPDW59m/pWtY/8ekX+6BWX4oVm+zKqlmLNgAe1AnseOePtcXTvEM1uzY+RG/MVU03xPY6pYxaT5tydUluFjtC0wWBFJGc56VU+L3gvxprXjTz9E0O4ubY2kYMmVVdwzkZYj2rm9K+DvxH1KLzhbWNqu4r++uwCMHHRQa+ww+aYCOEhGd+dJbd0eW8FWdVyurM6O+Gtwx6vMscU1vpMgS8milBRCfT1qLWfFdtoNpLp1nfabrC31vHI1wsZ3W55ygJ71HB8DPGCSw2d54msLaO6bDpCJHHGTyOAa6Cz/Zwt1G6+8WXT+ohtlX+ZNQ8/otrmhdLytfbfV9ddCo5da/K7HnVt4qkN3Fl/+Wi9/cV9O6Acaooz1DV534b+A3g9rfzrq81e5kSUjJnVB8p44VfavVhZ29peWzRBgxYg5Oc8GvKzfNFmEocsOVRv+NjowuFjh4uzvc06ZD90/wC8f50+ordsh/ZyK8c7CR/uN9DQv3R9KST/AFbfQ0kZ/dKTx8o60AJN/B/vipKo6jf2duEM15bRYdSd8yrx+JqjdeL/AApaqTceJtFi/wB++jH9aBXRrf8AL5/2z/rU1cPdfE34f292Gl8aaGB5ZHy3atzkelQS/Gb4YQtsbxjYO3ogdj+i0C5l3O7hPMn++akrzJfjd8NIvNYeIvNDPlRHbSknt/d9qrTftAfDlJDGt5fyMM8LaMP54oF7SPc9Ui5jU+wpJjhPxH868fT9on4exwoo/teXAxlbQf8AxVUtR/aU8CxgIuna4/IYEQxjv7vQHPE9wprf61foa8Lb9pzwiUZo9A1xwAD92MYHv81dr8JPidpvxIe9k03TruzSx2q/2gqSxbpjH0p2GpJnoNNX/WP+FOpif6x/w/lSKH02H/Vj8adTIf8AVLQAsv8Aq2+lOqprF2tjp8ly0E84XA2QJuc5IHA/H8qt0ANf76fX+hp1Mf8A1kf1P8qfQAwf61voKfTF/wBc30H9afQAidD9T/Oh/un6V554p+MHg3wpr0+h61Nex3cOGby7cumG5HI9qoj48/DWaJlGs3CEqfvWcnH5CgV0eop90fSkft9RXn9t8aPhpKoH/CTwpwPvwSL/AOy1cHxT+Hs5j8vxdpY+bJ3yFeMe4osHMu521N/5aj6Vg2vjbwddDMHirRX/AO36Mf1q9b6xpVxc/wCj6pYzDZxsuEbv7GgLo0qRerfX+lCsGGVII9QabFn58gj5j1oGPpE+6PpQxwpPtSRn5F+goAVvu0tNlOFHuwH606gBD94UtIfvj8aWgDj/ABTcC3j1C4Y4ESOxP0FeZWHi5Y545En2MrAhuuK9N8ZaHqmqeHdVh04wG5uoJFhDuVGT0ycV8+ap8OviRprKG0M3G84X7POj5/DINe9k2JwdKE44nS55+Nw9Wq4um9j1PXNci+2STQagNQiwpe4RCEDEdDVWDxFA3/LRa8uN18RND0i50e50LV4bCZxJPGbNmViMfxAH0HQ1O/xOtbXV7i7tPDFjaQy2v2f7NMCwRu7jPQ16kK2DtyRkn21S7b3tb5HJUwdWT5mrd9Lnteo38dlY20V1aPBcSL5gdnyGQ9MCl0W9S6uSqNnapJr57XxlcTMplupJNowu5ycD0+lenfBTUm1SbUpWbcIkjX6Ek/4Usbg6VHBzqRqKT8n3M6UJ/WI3hZHtvh8f6GzermrOosVsJ2HXYcVDoQxpye5P86uScrj3H86+OPfPmLxT8DLDV9QuNUW81C1uZ5GkbDAjJJPQiubk+Cviyyg26R4skVVDBEkjKYDdRlT378V9gsiMPmVW+oqsdPs3dma3TJ9BinzMGk9z4msvhd8RfD+oxXkMEd4sAYKLe5BOCpGNr445qCHUPiJoNyk+paLqco3/ADxSxuYADgZGzOMAcelfa1zolm6napU9u9U5vDMZB8uVfxXFPnZm6UH0PjTx58R9XsfGcjeFfEd/aQRoqgwTOqs2ORtPB/KtTQf2h/iRp+1LrULO/Rf4bu2Uk/8AAl2mvpzUvAtjfFlvtLs7sY/5aRK/8xXF678EfBN4G83w8tsf71uzRY/75OKfMmUoJHIaX+1NJaw266v4YgnLRhnNnclShyeMMD2APXvXqWi/GLwrq+l6fdzLeacL1HmUToCFSIjezEE4HvXlWvfAPS7mDy9O1S5s8QCFQ8aycBt2c8HOe+elcte/B3xxpsbfY9UstRWOMxxKzNGwB6jnIHU9+9K6IcZ6WZ9WeH/GnhXXrdZ9I1+wu42HBWUD+f0NavnJJew+W6uhjYhlOQeRXwavh74oeFGVU0O8FrE7uqRL5qAshQ8ocnhj1rooPjhqGl2Kad/YM2lXcbRBXinYYjRgWXYQDkqMde9NRXcG6i3R9tZFVbRgbi5/66Y/QV81aJ+0O02ryyR3kg0tLMBIrqFTI0+SeSD909OvvW14f/aO0BbyKHUbWNXnjkluHSYqIXXpHhhyW4wQaVtbBz3V2j6CnOIXP+yf5VDpgxYQ/wC4K5XTviH4Y1jSXuLPU7fDIwH75T29Qa3NA1fS723jhtNRs7iRUGUjmVmA9cdaVtBqcW1Zl3UxmGMesq/zqWSCGQDfGrY74qDU5Npt1/vSj+Rq4OlHQvqZr2/+neVG7Inl7sZz396e1vdIflKOP++TUq86o/tEv8zVqk0CMeOZmDfI+0EqeMisDxD4M8G+IkYav4f027Zhgv5QWT/vpcGut00DyGYd3b+ZpNTijNpI2xd3GDj3ot2BPQ8utvg/4YsmJ0yW7hi3hxBNJ50YI6fe5469araN8K9Pt9Q1W61m3gv2v5NxdCR8m5m2kHscgHHXFesfYE2DZI6HHrkVVnt543VMrJu6Y4obewLTU8J0fT9V0Pw2fDM9i1pZveNDEhhPEDSMzc9MbePxFcz8cPCGoeJPHD31ndRq6RQyQ8lPJRfuKeD/AHSfoa+mZVKqVmjIHow4rD1nwzouqxzia28t508uSWFtjkYx1HtVxml0FbVs+afHM9/b/DqK1t5oLhriOKPzAxXa/BIXHpjivFNWtbxnjXUbeQQIjKCoOQWYtuzz3Jr6/wBd+Doma2/s3WWMFspEdtdR/KCep3L3/Cuak+Hmv3nxDtjrejIujK8cMckciyRrEvJzjkZx3HetLwY1OUVrqfKOjWVrearHazyyRWjShZJVGWC55IHrXU6uz6V8MrfR7OGYw3mqS3EkskYw4VNij1BB3H8a+kr/AOFvg/WY2u4dF+zT6jqDR2htnMLRQjhnwOPzHeovBnwU0KHW9RuI9R1K702wkkht0lmDAlgA7k4weMjHrzUOUk7xNE6fU8M8IeOrjR9MsPD3h22lhu5VaKee4IYKzEHeB7HJweKxZ9RTxR8RbY3Nwl3aTSLFI8q7N6dcnvnPPFdD8RPDHiTwv8SpmsYb02Qm8iyvZ4QN6HGQSBhj82CazfEHh/RT8T7jSorl9jyxxxC0ULHvI+cAk8ANgA9+aFFRjbl+Y7Wuubt8zPkhF/oMieZbi3i1AJFKflMSnceMgDJwMjOenFb3gjRn1G8tNSu5IoLhi1xHNI5DPHjaFC9Mck568V6RYv4bsPhVp2k2n2Wa9gtZnaK5xlS2fMm+b5QT2brjAFed+HLm1/tC4vo4y0VvbrbxkndtUckKOwwKiKv1KlJ8ql1/4JUm8B6hM+u3NraTX8Vsx8maNwOih2yDycAj864C8bETYOeK9WvvH2oQ+AJbLSle2mN4TLcADEkbg8YPtjn2ry25sbg2CXTROlvM7JHKV+VmXG4A+oyM/WujDxnOLfQxnLujLWZh0NJNOXAX3zVmOzfyGYzJxyVI5/Oq3kSN+82Ns9ccUSpzjuiE0atqjLYofUZq3YrvtZXbt0pVjC2aKpHCili/d6PIc8s1efCTcjunFKCKZVhUTvjqTVhNSs7exubW4ikaWbYYnUgBCDzn1GOwqAL5jBV+ZmOAPU12JnI7Gp4e8V+I/Dswm0HXNQ01gf8Al3nZVP1Xofyr0/wz+0v4605Vj1qGx1uEdWkj8qXH+8vH5ivFJEaOdoJOHU4Iz0NNkiYDKkEUOmpEuKPrDRv2ivB2rKsepwXujTNwfMXzY8/7y8j8q6ODXtK1yPztK1K1vUPOYZQx/Eda+JXyDTLe5ubWUTWs8kEinIeNipH5VHJYLs+2JOuO9RkV8vaB8W/Gmk7Y5NQW/hH8F0m84/3utegaD8d9Jm2x65pM9o2MGS3O9R+B5/WmPm7o9hxRj5cHke9YOg+NPCutqv8AZ+t2juf+Wbtsb8jW+egPY9D2pKw1JHxtoEcE9zeNJareTRwM0MJPVsYzjuRnOPar+twR6lodlIt1bWzWNuIZISNsglyzFWXAbOEJzyMkc81zGmySrq8fltKmHALRnDLnjr2rsfDnw28VzeJjHdaNJq8UEhklMU4AlRWwWBbB5OccZODxxVTmua/U3pqUoJW07le5vdS1jUX1nTreNj/YitqQnXKSbB5bsM9yFVhjvmvQ9D8U6xF4N0sXGuwm7ur9p7iOIJlbWGMIoKjkFyowfUNWF4Ojh1LUdT8M3unrazXdldQWpAZNkm55kCj5Tg524I9OK7L4Kt4V8C+Bb3xZxrGsTIYxBcWuNsuNyqp5ymRyaidSy97TsXGMdXut363NrxZoEPjlbHXdH02PUZdOV0licbWfzFyEwf4gwU8+pryfRtVurTwnLpiWqySWsLRxxSZATeQsg/Pn2Oa+gPBd7PYalrmqXt60tpcnciQkbI2RFLBEHIPzZb049K+b/EfiS50zxVc6zpbpatcX8syxAgjaJGyjA9iR0PY1FCSuuR7mdSEoPkktCvovhrUY7rUtA+yzXd9DcwwKkMh2By35Hjj2r0VPB1lo8GpwTyf2ab/AlBUsIISSAqEH5iSvPpxU+m6bpx0Ca88N6VqNne2UUGpF5JN4kVyrmQ84wAxA9veuq+K2mwW2paHd6lPcywS2JkFvEVWMyBjyxXrjcD19RVTUpJ8zs72+7W5Naq6Ef3aX9XPC5LuXUvGNzqENjbztp6Iq2lwdxnSPEYB7u+MH9e1WLrSNVh1mHULaW2mmvo3Z1jk3tbBsrhj0DY6c59q7iw0T+29ZMeh6bCjRqZZWUqrqhblySeSM4r1u8+Cs14LNNJuIbOFLdma4YGRpnJGA3I29+me1dftOVrtaxjCbcFJrXc4PUNOsrX4fQfZo2u2tp44/LkUuJEK5VgB3VuCaWfwL4mv47G6u9Pktkmt/NilEILuqn7oC8k8nrX0T4F8Ew6D4Xk0a+aC9a4ULcOkWwPj9eldZZWFtZwRw28SxxxrtQDsPqeawThGTklqaSqzceRyujxrTPgtY2+p28ojN7a+XHI5vn6t1Zdi4H516l4a0Gw8P2U9lpdultazSeZ5SLwuR0Ht3rdjgeRtsSFj+Qq7DpvH72THsn+NJzbI1Ma3s7W3Z2hgjjaRtzFFALH39atx20zFdsTAE9W4FbFtbwxKCka59T1qSTqn+9/SoCxSh07j99Jn2XgVYt7WGJm2xjOep5NWKan33+v8ASgYS/wCrb6GiH/VJ/uikm/1T/Q0QkeQh7bR/KgQ2XiWL/e/oalrifGHxN8C+GbmOPVvE1hHMrHNvE/my9D/CmSPxrgPGn7Qdvp9okuiaBK0coby7rUn8lDtHO1Bkt17kU9yeeKPcgf37D/ZFZniDxJ4f8PwmXW9asNPUDP8ApE6oT9ATk18V/En40+P/ABPM+n6HrV6mW2+VpcZQyDg4BUbj1I69q4b/AIRTxhLaXOr6xA8TFCM3M4e5cngbY8lic4qlEh1fkfYHiz9oTwJ4dtLmS3e81eSJ/u28WxTuPHzNivF/GP7V3iW/hki8P6PYaUuSA0wM8gHY84X9K4jRfhp478TWZh/sp7GGVUWS5vX8vIU5BCct+legeGP2bdPRhN4g1i7vmP3ordREn0yct/KkrLcpQk17zPJdU+JHxA8ZalHZ6p4pvXWdsBXlMcA4z91MD9KmtvCPiS5vY7fTdNu9Xl++89vblYgWOcFmwM8dfevqzwp8J/CujbP7M8OWgkXGJXj8x/rubJrurbw28ZjVkWNScAZ6cUm0zSFoO6Pj/wALfAjxvJq1rqN5eWGmrBKkqLI5lfIOcbV4/WvZbD4ZW8mpSaprFyuoXj7QCLVESLAx8g5Iz65zXuVt4ftY8GRmf2HFWrWwtYLp1SFcbFIzz60+ZkyjF9Dy+08C2EsIVtNFyqsGHmoZFBHQ/NxXTaZ4XaSBGiWKOIjgdvyFdxtG3bjiq+m8WiL/AHSw/U0rsElHRIwJfDkVvEjGTeS6g/Ljqa2ING0+HBFuGI7sc1Y1L/j0c+mD+RqxSGtyksEcWpRtHGqgxMMAY7irtV5uLyD3DD9P/rVYoBFazG2a5H/TXP5gVPMu6Jh7GoLdv9OuV/3T+n/1qnkOEP0piWxHYnNnD/uD+VNb/j+i942/mKZpcimxjGeQCv5GmXUmzULdm4QBgWPAHHrQF9EXjUNic2kf+7iuf1zx94K0b5dS8VaRbyE4EZulZ8+m0En9K4HUP2hfhroloqtqV5fsXYKLS0cgnJ7tgUcrYnOKdrnrszYu4PcMP0/+tU/avmbWP2qtCleObRvCupT7HIU3NykQ6dwu496xov2mPE+s6Zd3Flp2h6U6blgjmLzPK23gKMjJz7d6pQbE6iV2fVOmtus09iR+pqPUW2XVm+0kCQg4HT5TXwdf/H/4sagrQQ+IBanPENjaRo3Oc4+Un9a5+/8AGfjnVtPuLzVvEms3UYIUGS9fAbOCMA+9PkYnJpH6H32radZxsbu+trcYP+tmVP5muHPxQ8A6HbyQ6n4t0eCTzGYKLlZDgk9lya+ALHU7i31U3Vx5t0p+9vfJI+pzT7yDUtc1Ez2mlXjiTCqsUDyBR+Ap8qsTebltofaPiH9oj4Xw3dvJFrk92YGLEW9nI2RgjjIAqjqX7UPhNbRprHQtculKbgSkcYx+LGvlCw+HHji7cfZ/DOpOpYjLwGMY9fnx1rsrT4S/Ee7jhUaPBZhCuPNukC4AxyBk0lyLcJRqfZPTH/asNnG8Wm+C3kVnZg1zfAHk+ipXP6l+1Z4vuJVe18OaJbMhynmPJJg/mBWDZ/s8+MbgBbjVtKt1z0BkkI/QVu2f7Ml4+03XiUjpnybI8/8AfTVPNEtQfUp6p+0h8T5bFZI9S06zkZzlYbFT8uBggtn3rIuPjd8RrixRX8TX6yyMCXi2RAZ/3RXpdj+zJYsF+06prE+AB8qIgP6Vv6b+zd4YUeXNHqdx5ZHEl3t9/wCECjmQOmfP8vxC8cXSAXfizXZ96ng3b/j0NYVzrPiGczfbdR1QsUyqyXDnn8T6V9f2XwA8GQgFtChk29POuJH/AJmtrTfg94OSFJI/D2kJkA824Y/rRz+RPsfM+D5heMhll3OMgZaTJyfbOankjlaBYBAWZerIu7n8K/QBfh74fsog0WmaemGA+S1QdTiteHwnp0QAVVUf7MYFJyb6FezXc/O220nWbpVW30m8YgEgrbP/ADxW7o/hvxS8jTHw3qJ/d7Rus5MsSP8Adr75Ph+yW4jT5ypVv6VYGg6eP4HP40uZ9h8iPg7TPBvjZ5I5ZPCuqfKDn9zjnOehpx+GvxCmMjL4dvfnfcC5QH/0Kvu6DRrDzpVaEkAjHzH0FTjR9OA/49x+Zou+wlSij4Nj+E3xFYj/AIkciDAx/pEY/wDZqsyfCLx08gL6SvIx810nX8K+5rLTLE2sbNaxk45JFOutOslgJW1iByP4fcUXkVyxPiOL4R+O1h8v7NbrnjBuh09OBXu37K3hXV/C0mux6tBDC1yYmjWOTfwoYHPA9RXtwsbMdLWL/vkUghhiuojHGiZVgdq49KWo7Is14h+0n488TeC9S0ZdA1H7Kl1HKZVMKOGKlMfeB9TXt9fMf7acm3U/Dozz5dx/7Trvy2nGpiYxkrr/AIBFVtQZyB+PPxHAI/tyI+/2KH/4mmw/Hv4jRoF/tmB/c2cOf/Qa8iebnrVvw9C17rEEKx20oBMjR3E3lJIqjcVLdsgYr62pgcJTg5OCsjhVSbe57HafGf4sX7W8VtdRZuVdoWNjEokCAlipYAHGDUT/AB6+JkMMUs11bJHKC0TtYKBIBwSp78+leN3+pSXUmFLR26M/kW+8skKsc7VyelaGiXE+pRz6dJHHdyJav9kNxdmNbUD52ZcnBJAI2981zTwVKnH2k6cbdV1S9b27X+dr6GnO27Js9Qf4/wDxCLqw1CyAHb7EnNTp+0F8QCf+PvT8f9ea/wCNeIrOamSY5HNdf9m4X+RGTqz7n3d8EfEWreKvANrrmsSRvdTySgmOMIu1XZRwPpXcV5v+zYmz4PaH/tRO35yOa9Ir4jEpRrSS2uz0YfCj46/aD8MeKNV+K2q6hpmlXNzbFYUR02lW2oM9TnrXnN54R8bsIxJ4b1AeWCAUj6jPfBr74h0rT54xLNaozuSSx6nmob7Q9NFuzJahWGMYJ9ax5pD5UfAF34b8abxu0DV41AwALZsD8hVKXSvFNuxWTTNTUf7Vu/8AhX6Hnw9ph/5ZMP8AgVV5/D1gJ4kXeA2c8+gp88hcqPzvu21blZrW6X13xEfzFQCWSO2lnwkRQD5WGCcnHAr9FpPC1i45Yn6qDWZN4G0e6mljltbSQKB/rLdTnNHO+wnBHwfYeJLy2tSbfUL23cfdEU7KD+Rq1YfETxxp7D7P4p1qIdh9skI/U19q3vwm8K3IPm6Fo8g/2rRR/SsC4+BXgi+i3N4bsACT9xmTv7Gnz+QciPnbTfjN8RIbcMviu/cY/wCW2xz+oNaNn+0Z8RoAo/tW1uFA586yj5/75Ar2DUf2d/B/kkpp91AoH/LG9fA/Ak1h337M+gvGVgudYg+jo/8ANalSXUhU2m9TldO/ac8a7gtzpuhXIBBOY5IyfyY12Ph/9pS8vFf7Z4Ztcp97ybphx+K1zl1+zQsOVt/EF6pJ+XzrUHt7EUifAFLexWNr25kudu2SaK4MW/6KVbH0zVKcL6jlGaWh2Vj+094flmm+1eG9QiSEEFop0fP0BxW/pv7R3w3vGCvNqto2OfNs8gfipNeH618DdUtLS7TR1vJ3MIMSvLF80mcEE8YGOc4zmuLk+F/xA06J/N8M3svOSYSj49OjVMpR6GtGPNL3nofYWjfGb4Y3kaRr4w0+KQAArcbojn/gQFdBD4n8Oape2Z07XtLvE+YkwXkb44GOhr8/dU8KeJbWR5rvw/q8AJ5zZSYHHsDWBdQzQtkb94P3XjKt+uKasyZRfyP1BLqYi4IZcdRzWVpWn2N5pEYurO3uFbJIkjDA5PuK/O7QtU8U6bG01lrF/aNsKqsd2wyT7BuK6TQ/jF8UdNXbb+KNUZYzt2zETAe3zg0+UScr7H2nrXw98E399bJceGdNwxYkxwhCePVcVb8O+AvDHh0XI0WxazW5KmRVlZgSM4+8Tjqa+SbD9pj4jW0sb3Uel3zJkZns9hwevKEV3enftS6jHLcDUvC9hLFCAVeC8KFxux0IODRysHO259N6cgjtFjXJCkgZ+pqZ+q/WvBtC/ab8GtAE1TSNXsSqqWZQkw+b6EH9K7PSfjX8N9UMTR+Io7bI3EXMTx4HuSMD86XKx86PSKRe/wBay9J8S+HdWUNpeu6ZegjI8i6Rz+QNaUJzHu9Sf50hppjn6D60tNc/Mo9TTqBiDqaSUZjIoTofqaH6D6igCOS1t5Bh4UP4VRudHs5HUBWTr901qUh++PpQBgXHhtW/1U+PZh/hWDrHguG/zHe6ba3qgfxor/zrvqavVj70rDueB698FPBt0WLaG+nyE/ftXaLn6D5f0rgdW/Z1smmM2l65Oi/88rmMMD/wJcfyr67YAjkZFU202yljG+3TJHVRg/pT17hc+PtZ+Cur2+lmx0/VLgQnkq6rIufbGCPyrynxFpOteEtXa2uUuY3gXYt0kbxo/Ocq5Ar9CLvw/bsv7qRlJPAbkVlaj4VeWIxtFDcxnqrAEH8DVKRmqa6nxX4R+LfxK027t7bT/Et3cIXCxQ3gFwhJ4AG/J/IivXdN/aa8UaLP9j8X+E7S5dG2u9nKYnz/ALrZGa7bxJ8HfB+pS7rnQVs5s5EtqzQMD6/LgV554q/Z3Es4udF8R3AdTuWO+XzBnr98c/oaq8WHs9bpnregfHDwJdzi61K/m0YzqqKt7FgA4zjcuR374r0rSNZ0rWLUXWk6lZ38JGQ9tMsg/Q18SeK/hh46IEeoWKyQxL8s9mfNDY6fL94ce1cR4WfVNA8V2bNLc6RJHLmQs7Qk47EcGplomxNSirn6LaQ26zB9z/OpNR/49SPVlH6ivjW4+PfxA8L6n9nhv7bUbYYcRXkQcFT6MuG/M16D4b/aYs9S05JPEfhi7sk3qPPspBMjHPPyNg8fU1MHzpSXUXPaOp9IjpUM3/HzB/wL+Vcv4S+JPgrxNbxNpevWvmSDiGc+TJ9Nr4z+FdK7qb2EZ42MR79KZakmtCyQCOlVGtIJJ3LJjAH3TirdRp/rpPw/lSKKU2nsOYpB9GqkYZgu9omIPcc1vVHbf6hPpQBzklvbySiUovmL918YI+hqtpunLptg9jZNtgdy7B/mYknJ56/nXU3FvDIPmjXJI5xzVaTTRjMMhB9G5oTYrHAarpWo6t42s7rVLeMaTaqfJEbhvmz1YY+ted+J/hxovi3xXqGpmR9PRYJLi6KxKAmGIQKMDBIAJ59692uLWdPvRkj1XkVQurO3uYniniV1cYYEdR71aqMLHyZ4u+EGu23hNNcGuB4JGxFazOxOACc88AAD1rzOyTXdF1KOZIluoI2BkSB8rIO+R7ivurxDoKas1oJJ2WK2BUQ7QUYEYP8AOsW58C6fq3ia41HWtPsWtVXbDGqL9wDqeOtVeLGnofJHieTT5vDUMlp9pRZIYw0LpjynjGzk/wAWQBTvCegrqtrY2qC2lkklWSRGk8tihDhgCxx8pUE465FesfFLwrZSLcLpOkg2ET4MAYfu1J4wCd3Ptms3w14dtpPGdtfahYTWX2a2keGOeHykdduxNgPpuJ4zkjNEo8tNQiypVFJ80uiPG7/w3qVrruo6YIhJJYhpJNjAgoMfMPXqKyYppIWPlvjKlTxng8GvSfG011a31/q0OkutxctLarcKd0fkrgFgP73UcjA+teZN94jp7V6dCTktdjCqorYme6ZlCso47gUt3dIbEKnLeZuKjsPaooYZJpNkMbSMeyjNNS2mlvo7OJQ00jhECnOWPAApTwdFu+wvbT2M/VoPLvYlWaOUMiNlOeSASMeozj6ir1nva8ghV/KcyKAxzlTmoZo5rPWhHNG8M1u/zqV5Ug/zzXSaZZr4g+IUs2jq6qoe8/eJnlQDkgdix6e9edV9zbVG8It6PRlPVdIkuLi/1iJ7eKKJsSRGTLM2ecce2ayVOT74r2LTvD3h+30Qwf2XcS6isaXv2h5AySMW+6cf3emCORXlesaZeWut3FqFEjkGYbeBtPP4Y6VrR92KfQuUbrzM9lBHIqCW3U/d4q3b211cxM8UXIjaQKxwWC4yB780eRM1i96sZaCN1jdh/CW6fyq3KD6kcj7GZJbsD0yKrunU4xWzHbXE8phigdpApYrjkADJOPpVaFVcNuAIqXST2YrNGXtZXDIxU+oODXQ+HvHXizQSBp+s3AjB4jdty/keKoSWkbEbSQf0qtNYzKOF3D2rKVKSE0md94K0FJPEPjGTTY9thHC0UcUhPmNE7A5UnqQqkjPU8Vr23xIt/DGty6nocbXM8tisNtNMh2ysgAJZMhRgkt074qTRLHX9e+Img2FpZQCOa2jubmO2+cSJC53lvUll5ByPzrB1fRlk8T6ho8kclv8AYdSkVAYwPJJcZ3DHIwBx09K85Qcpxunt/wAA9ym4Rw8k5Wtt566/mdTo32iy+Mmla94l/wBNn1HS4tXtSpMYa4wew6kMpGPcVPb69BaeG4rPVdPEEFw1pqFsGt8pNi5ZZIgw/wCWbK27aenI54rovjBqWoaW3hK98Oqst5LYGKRJYA7SJkNnaOAA4P41jxQ69qfhqfS/E/mRN5r3Cz7gZi4cfIR0CDAGB0wK15Jynt7qa6+Z5zq0+VpO1m/z0Ow8aTxPpmlTaHpD28xlaS2liiyIiobfGx42hlY89DivKofBsdj4sS8hmtNRu7i4eSaMqDFDI7HaoY5DEZGT0Br3nxD4RuPEfw90GDwpaveXT3CyySmTaqrsYHcTwAOOOvtWt4O+B9tasl14n1JryUEMba1JSMHOeX+834YrqilBnI+aTd+5wureHtYtdVsdD0tbq/ku9Lit5VjUBDsyCu/GNoz1Nd74Q+D+nx2Wh3WrQOLqCLdfWty/nxmT/ZGdoHHpXrsFvHEoWONUUDAAHYdKlQbsiKMyEdcDpUc7+YLS9jA8OeEfD+gRGLStKtoMsWLiMbiT746e1bX3Wx1PYDmrdjbNcFjIxVVbaVH+NOMCR6lGqqAPTPtS1e4rkYtJ/JMmFjA6ButXdPtYhCkjKWc/3qsT/wCob6fSi0/490+lHQfUeR84+hp1NJ/eD6GnUhiJ92my/ej/AN7+lZ+sa5pGh6a9/rOp2mn2yAlpLiUIOvv1rwvx/wDtR+E9PDQ+E7G412dCdszkwW+R9Rub8h9aCXJH0Oa4rxr8TvA/grzj4h8QWlvMDkW6N5szcdkXJH44r458T/HH4l+NzJC+rSabZvkG205DEuD2LD5j+dUvBvwf1jWbY6lrmowafbXDAq0z+ZNKDj5hGvzHqDVxg2Zym/Q9q8T/ALUF3qkq2Hw98KvcNKWVbvUDwMHGfLU/zYVxGs61488Qq0ni/wAW3ZtmUgWVo/kQr8hYAhMZ7Dn1612Hhr4aro8Dab4fhMlqQCb68j2ys2CGwg6L0IBI6V1ul/CfS5rk3mr+ZfzNjKytiLjpiMfL6dc9BVWihJOR83wSx6kmo6X4X8NXWoJJKGtp7aLcCMkjLduDg5NdfB8JPHni6wtbXXruHTLSJndUz5soL4zwOB09a+ndO8M2OmW0UdvZJBEMKqpGFUdhwK6a10eNMeZgD0WlzlKlG992eE/D34HaL4dle6+1ajc3ciCOV3nKBl6YwmO1em6J4J06zA+yWEMRHBZUAP59a64WsUOoxFF+Uq3HatHtU8zNEle5zem6LC0kqsuzyyAe+eK1W021jt2Cx5bHU9antxtu5x67W/n/AIVYPSkJbEVpgW0WBj5R/KnS/wAHswptp/x7p7DFOn4Td6EH9aQ1sPqL/l6+qf1qWq8zbb2D0ZWH8qAZYqtp5/dyL/dlYfrUs80UETSzSJGijJZ2Cgfia891j4tfD/w3JdJqXimweTzSwitH89+g7JkD8aOgm9TvtT/48Jv9w1LE26FGz1UGvnDxf+1T4cit5otB8O32oHG0PcyiBD+A3H+VeVav+0z8S9Xjkt9Fjs9LjUBQLS18xlHTlmzz701qhN2ex9s6hJ5dxbOeEDncx4AGD3rn/EnxL8A+HNy6x4s0m3kXrELgPJn02Lk/pXxFoXxF1vVLnU/+Eu17Wb9iEAieRpCVyQwCZAHJXpXH68yaprYk02ORjIqq4ZP4j3OPwHfpTSuHvX9T66179qD4d6ZfTyadHq+rMygDyrcRISM/xOQe/pXFa5+1nqlzBK2h+E7O2UHAe7uGlOPXChRXiXh34Y+MtavYYk0G9itnkAkuWhKqq/3hu27q9h0b9n6w+RdQe6njwAymcRBz64UEj6Zp+6iZXWmpwfij9oD4nTzSW8HiCPTY9zDZZWqR9/7xBb9a4rV/EnijWoPt2r+KNSvy0m0pNdO45HXGcYr6O0r9nHSbibffXl/dDeWKQxrGvJ4BJBJ475rt9G+AvgzTFWX/AIRu1lYEfNdOZT6ZwSR+lHMug1T01PjnVhGqWV1pssdzNFLteKIFmJI6kfpWrY+FfGniEQQ2fhq/WEliZTbMFGeTy2K+79J8BaRp6hbW1s7UDtBbqv8AKtWz0GxSSRXVn2sMZOOMUe1l0QlRitz4h0L4G+PPnUWtpbxPwGuZFBx64G7FdboP7OesjyvtfiGGIpL5gW2t2fB+pI9B2r69l0+yih+S2jGCDnGe9XlVVHyqB9BU80u5ajE+YNC/Zp0WGTzJbvV7iRThirrFn64Ga62y+AHg+1RfM0KKVcqD587PnnjIzj9K9uiGJpfcg/pRdf6kn0IP5Glr3HZHAaV8KfDthzb6TpVufWO1XP54resfCtkjSRliFRsAIoUdK6aoo/8Aj4lH0P6UrDuzJm8P6dFFuWNmIYdW9xV6PStOj+7ZxfiM1Yu/+PZz6DNS07ICpa28Ec06rCg+YYwo9BUt2o8g+xH86I/+PqYeyn+f+FF8wW0lY8BVyaBE1Qw/8fM/vtP6VQufEnh61z9p13TISOoe6QEfrWHdfEnwHZzytP4q00LtGSsm/GM/3c0DOxqGy4tYx6DFcFe/Gj4d2pG7W3kHrHbSEfmRXb6Jcx3mlwXUJJjlXehI6qTxTs7XAlvv+PZvYg/qKnqDUP8AjxmI5IQmvCtV/aLFvcyW9v4ULFHKFpL0Y4OOgSolNR3KjCUnoj3OWVftUG35txZBjnBA7/lT5LqGON5HYKquEJJxySB/UV4p8Ifibd63qX2XWbKKyS8v5JdPYOWMgkkk+XnoAY2APeux8X3cd34Q8QyPczQQWd+JJXgj3ybIXVmCj1OwinGSmuaLBR9/lZ1v9p28dxqoeRF+xKry5P3QUzk/kasJfQPqBslkUy+QJ9oPO0kjP6V85eLPHSrrPxYaGffa3OiW0lrhu4VYyB/3+FegeAtQOraTZ+MLa7ea6uPDKW0SKRtDx7ieO7F/WtFFOPMmTUjOnLlkrdfvO9sNWjRNGt5/ll1AOEGQfmVSxHHsD+VZWreK7P8AsWO7hnDIdcTTWI/vifYR+lcf4T1Tzrfwqoa3NtBdTyqY14dHb5GAJyhw7Ar6hhTfE9hpll4Zg0HTo1W6l1dtQiUnc7yhi7Sc+7Yz24rBVYurOmnrF2f3XNIQXu36npSa1BJrGraap/eWEUTvz/fDEfyqteaxDH4/03Rd37yfTri4Az/deMf1P5VyPivxHa2up3ljpN3aR65qMSzQwORvkVBklvQbQRzj2rJGqWuvfE3wv4l0a5W4lsUGn6pCjbvLSeMsrfg2Pz9qfP73KVCi3Hmltr/wPk9j2UV8s/tsyf8AE78Pr3EU5/8ARdfTdpqFrc3l1ZwybprRlWYYI2lhkc9+K8w+Lnhvwv4g8X6TFr9jHdTlvLgVgxyvBYccdh1rtwNeNCvGpLZHNUg5RsfEbtTrK4W3vIbhoI7hY5FcxSglHAOdpx2NfTsHwv8AA8vmqug2pZDtbluDjOOtH/CpfBjc/wBg24+jv/jX0bz6g1Zxf9fM5fq7TPnNrOz1GeGS11GyglnSWeaGQGKK2KkkRhjncSOn5VGZrCz03y4vs+oTXtsPMMkTK1k4fOFOcEkAc9ME19Hn4R+DP+gFD+Ekn/xVMb4ReCsD/iRxg/8AXaT/AOKrmWbUtE3Jx7afn933a3uy/YvfqfMG/nvU0Lnd1xX0fL8K/Ay3cdodHUTSI0iL50mSoOCfvVT1r4deAdJWP7Rp8SyTNsRGu5Axz/EBkk478Y9SK6f7fw/ZkfVZHtv7On/JIPD/AP16L+pJ/rXoh6VynwrsbPTPB9tYWDbrW3AjiPmb+Ao71o+JdasbHwzf6gt7BhLaZoiJAdzIpyB6kEV8rVmpzlLuzsinaxDFrVtZ2elJNKd19etax5PVvnOP/Hac+uWly2sW6S7Dp1xFBK3XDMEYf+hCvGPCPiBvFfgXTLhm26l4b1eK4Y7v9ZtY78+xj3fjXV6prnh/wpL4h8SXV8i2WrSQzLEnztNKoYZjHfcuw+gxmuahOTpxlPe2prTVOtFOm229l/Xl+J6XJqdumpXFmzgNbWq3MnsrFgD/AOOGi3uvtZ0+5hAMU8Rkz7FQR/OuD1CFdT17VdUtbuSO21fw6LYtnmJjyjD8JD+IrQ+HuoSReGdDs7wgXVjp3lXK7uVZAV5+uzNbBKCUbpnaJdRMivuADSGNeerAkf0NELfv7hsEAMBn14FeU+FL7U9T0LwcBdqvl63cSXbE8uFMnyjHXmTr04re0Xxhavp+varNqUctgmufY4JC3+rA2IVI/wB8Nj1BBpU5RqJuL238rkOMk7NHesyqDuIGBk/So7E5tIyOQVz+dcR4t8Y27XXibw5pPmz6zp+k+cY1HAaThQD6/MD7VSk+KnhrR4Q2qC9tYoJPsO7yd2+VRl9oB5UY61TstG9RJNvQ9EvP9QR6lR+oqbtXG+GviF4T8W3a2Gh6k09yMSNG0DodoIyfmAHcV2VIGrMgmGbqD23H9P8A69StGjfeRT9RUE0scd7GJHVPkbG44ycirIIIyORQBmpZW0uoXG6FCqhQBjjOKrarpdqkLvFHtOOOe+a0bM7rm6P/AE0A/ICm6kwKIndpEH/jwosmR0KCaDaup+Zx+VZNz4SsL68nt54LeZI1XmWENnOeOa7BfuiqtnzeXj/7ar+Sj/Gp5I9iuZ6anmevfCPwlNG8lz4d0uQYJJSII36Yrk9T/Z08HXZ3Q6Xe2p7fZ7x8D8GJFe8aqA1qy+pC/mRVlFCjpRyIfM7nyzcfs26PBfrLb6nqJVDue3nQMrD0JXBFV9b+AljdM21p4kJyBDcnIx7OD/OvqiAZu7hv90fp/wDXovoo3t33RqxIwMimuaPUlxUtT4Z8T/CLxZaNtstAmvISFZmhkTdxwFxu5AA645z0rl9Q0LXdKsDHf6LqNqceWQ9s4wvrnGDX6EyaXYP1t0H04qlLoNnJK6rvUBRx1qlOSFyR0Pzh8+O3cBlniYdDkBq7LwX4y8WaYJTpfibVbbZjCfam2Be5wTjjivs3X/hz4e1KFze6Tpl4MH/XWqk/niuK1n9n7wXeRny9Fa0OOtncsmPwzj9KOfyNIKMZJniGlftG/EbT7grLf2WqW8bYBubRckf7y4Nd7oX7V2AF1vwmD6yWl1j/AMdYf1qvrX7NlnGki6XrV7bMedtzAJB+Y2muG1D9n3xdZTb7e403UY1OdqyNEzD0ww/rVc0GRyu9z6A8NftE/DjUtkdxdX+myMelzbEqCf8AaTNd9pHjbwlrUka6X4k0q5Yn7i3Kh+h/hJz+lfEVv8JfG8Ba4ubGO0MblRHIxO8f3lZQw/PFYnibQNe0WNr3UrMQQgeUkqzK+XPbg5H5UcqZDnZ8tz9Gg2QDwQaaDmZh6AV+dun/ABG8Y6HdxrofiXVLSJVUbEuGKHA/unIP5V6l4O/aL8aW9s82qXWm6gsZAYT2+x3HsUx+tHIN1OXdH2HTYzkE+5r510H9qzw/K4j1vw7fWvOPNtZVlU++07SP1r0jwj8ZPhxr6JFaeJbeCdufKvFMDf8Aj3H5GpaaK50ehscKT7Uq/dFVlure5tfNtZ4p4zgBo3DA5PqKs0iriP2+tLTWPzqPrTqAGsoZvmAPHeq8+n2k334QD6jirI+8aWgDCn0GOXcUkxyQAwrnvEHg211CBo9S0y2vYsHIkjEg/UV3ifdokGVIoA+dvEXwI8I3863FvZT6fMhBHkSHYcdijZGPpiud174J23lrHZNPZwh/MUWspAVv7wR8jP0Ir6qkijkGJEVh7is+50i2kYbAUJ/EU1JomUFLc+A/G3hLxL4U1YXEceotHsJa4e3IQnceCRlTkAH8a0Phv8TPFvhy+3r4kvIbREfdE7+YhkxkAIc+nbFfbN74cDqw2JKpHIx/Q1514t+DvhDW3ZrrRYYLk8edbjyZP/Hev40+fuJ04nPeEP2irmSO1j1bT7TUzM4QvYvskQkfxKcjt7V6v4Y+JHhPWJnVdRFnO7H9zdjyzleDz908+9fOXiX9n3U7B2uPC+srkHcIbtNpyOmHX/CuHXS/GnhXV4f+Ersr6PTQSkkkYMsWCST8y54zzzir9xrQzcakbvc+91kVovMRlZcZDA5BpLX/AI94/wDdFfGfgzxtrDX07aDr1/YNcaitvaxqS8TBjxlTlcYUn8RXs9r8WNb0M2tnrejR6qZUZlOnDZNsU4L+WeCPoRUuDQ1WV9T2d+31FOrh/C3xS8E+Jpo7ew1qK3vN2GtLz9xMp9NrdT9Ca7jNQappiDqaintoJQS8YJ9e9Sj7zUp6GgZmSaYQuYpM+zVSmglhP7xNvv2roB0ppGWwRkYosByN/ptleKFubaOUBxINy/xDofwqpdaLa3WtW2o3oW4S3i8uKFoxtHOSa7C4sYZfmA2N6rVGTT50yVAce3WhNoLHh/jH4c2h0ea8ja6gv57tzDbptaJAz56AdyfavKfiz8NZvD8iwSNaXkrqpM0a7CrHqpGT+dfXbJ1Ur9QRXN+MvA+j+KLTyb3zoJQQyzQMAwPuDwRW9KvyvUGr7nwxe6XqNnC0W2VY2PzAfdb8e9UNItj/AGzA0r/Z1jcHzSDhDng8enX8K+oPEPwa1yxtrq406/ttTiiGYrcxlZpF9P7ufbvXl2m+B5tSn1CEB7K6SVV8uddgXglvlIz0Fdv1qPKYuk0cLp8VnqWp+INT1KRri4W3/cICQZriQ7UwBzgcnGP7or0ew8JXnw6zqurQXFi+o22PMmRVW3WMgyI5zjO4rjGScHisH4a+D7iP4saSrKJlN04Z4X+4qq2ZCMdBx+leiftIaxY+Jr6x8DfaRbXEEUl2XmIC+cFxEm48YbJya4uZxqXWyOmnablGep5trUmtWGrrrlxPKLO+B+zWDkrLIzEjCr0OGA64zuGBWroOiL4gnvI7SC2XUysdpKslwu03CFiyI7HDHG3he+DXNDWrGXUvD2najqIkt9Lla8ub2UswkkxvCAddqnCg8k/TFe3fCfwJ/b3w50xi+bGPUZL+KS5tjHNKwcMZgM5XcQAue3Nc9SMvg/I6FVi3zdX+f/D2PMvit4A1DTdGstemBiubh2R44m+RNq7Tk9yQo54Bry+xlvFgFjp0Im+33MEOZItyqwbPEnRSTkH2HWvoj4u+LtFvLyHQo53muJrwxG2eJmVXA5LKOcYIIx1zxXnWt6fceGvCenPbSKY7rWvtVpYbAWEZwUBBOQSRjAz3yR0qk1F8qW5tV5Z0VfSSvf8AQ5u41C2g+Jl9vvP3MMckdzPFCWDYjO8IvfkYBP16Vzeh6c+pG2f7RBbQ3UrxiSQ/cKjPPbHbrXa+NPC0l7411yV5ItOksrEX14tuPmSR8AxNzjIB5x0yRV/XLWwsfhdoctt4TjhuYDG8l9KoB2ZLIQDjdvyCxIPQdBVRklJQjo7IxnB3blqtf0OF0LRb7Vr6WztzAk0EbSP5r7QcHGAe5PaqkaM8mxEZmz90DJNaPh+b7Q+r6ldakbcskhzjJmf723Pbn/CtfwhqOlr400OaxhkXZbbbpPL5STy2DO2egyeprWWIcG76mcacZxutNf8AI9H+A/nWlroWrW3z3dlNc6fOQMboZMS9T/dKkcf3q6b4teHbD/hL01iZo7n7Vbx+ZErbNxUn52xzyMDPtUHwz8Pa5qmsWsmh6aGtbd8PIR5cKDuM+vsMmvZfD3wu0uHUH1TxDcHWr523BHG23j9Aqd8e/wCVQ0ktTGcpTs3oeP6D4d13xc0MOkaYUsoCUSZsrFGvHyhj16dBk1654W+F+ladbKNacarLksUK7YQT146t07/lXoEcKxoscSqiKMKqgAAegA6UIWmcrCvmMOuDwPqaz5ukUSmR29vBbwrDbxRwxIMKiKFVR7AcClizJIEhUufXsPxq9bWB3brllfuEXoP8aulQCoUADPSpsMoNYHyi00hJAztXgf41chjCW4UKBx24p8/+qb6Uf8svw7UxFfTQNsn++e+aZN/yE4uvf+Rp1g3yydf9YarTyD+1I/bJwBz0qupDeiNC6OLdvp6Ulmf9Fj/3a5Dxf8QfDOiTRabdXbS3U5VVSAbtgbozN0A6/lXivjP43XP2KGNr2LTInBVYo2O4lZcdepBA56DrSSvoTKqk9NT3zxL4v0PQW3Xl0HcbVMUPzvljhcgdBweTXmvif4vX0pmg0uBdPEdwieY+HZkJGTzwOtcRoV0mueA7TXA5t4tRRlg+TzJPMjuiwG0cn5SRWZrXwsvfFurQ3FvJc6dBHMJWk+9LKM52sv3QAehPPtWygluYOdSU+RHkvx2ufE2s/FLVNFkvLu9gt5sxh3JVUOGBJ/Hr2rV+H/we1C5YS38M0+4/6sfIg+8DljySPlPAIIPWvpnQ/hxpsN8+qX0Yub+UgvPIAzk4A69BwB0AruLPR4rGJWjtQi+vepujopw5I2PFvC3wVs4tz3gEUUsSRvbQL5cZA2kn+8csueo616f4e8G6TpcaQWdlEm1QAqqBx/kV3FrYQx/Mw3n36UqRLHqG5VAzGen1qeZsuyWxnwaT5cLHCoQOAKtaTbJ9nWR1DPkgk/WtFh8pqvp/ETr6SNUh1DUkzak4+7g1ZFRXi7rWQeqmnW7b4Y29VBo6B1Irni5t2/2iP0NWKqak2wQt6Sr/ADq1nj1oGt2QBsagy+sYP5H/AOvVg9K4Lxz8TfA/g+9EuueJbCCRUZTbxv5sxPHGxcnt3xXl2r/tP6dfebH4V0fCLkLdak+wEgdo1OfzIp2bM3UUVqfQ2ntugPs7D9aw/GPjTwn4as5W1zxFp1gwU/JLMN/4IMsfyr4M8bfGr4leImuI7jxNNa2xYqbbTz5EZ5/2eT+JNcJHPJdL9ou7lmw53F2+Zjj1NNRGm7H2d4s/as8Eaepj0DTdR1uXOA5At4ifq2WP/fNeP+Mv2mfiFrE7Q6S1hoi5KoLeHzJB/wADfP6AV5b4V8B+KfEUiS6VoGo3UO4EPs2JjPd2wK9U8Mfs867dXsd5rt3YWah9xgjDTN9DgqP1NJ8qKUG9zifEHijxF44sra1uNZv769QkzC4uGO75eQF/oBXIXFreHVJtPWyuGuQQpiSIllbHORjPX2r7g8N/CuysURbPT/IUY4iQQJx3O3BJ+pNdZpHgaxsLwhILW2eYGR3hiG5j3yepPPU1N1YmKlzXeiPi7w58J/GGpWkckOiyeZJw5vY/JQKe4Dc59wK9C8Hfs+6jbpL9t1pIHnUBhZxs7Lhs8E4HTjkGvrW18P6bCOYjKfVzVmxjt4JJYI1jRg5IUAA44/ShXNHZ6Hguifs++FrNRdXWlXOoOmWL3kvB7k7RgH8a9I8L+AdCs7VZdLt9Mt4m6NaQrg88/MOtdf4ina18P6jdKFLQ2ssgDDIJCE8+1eNfs1+OrjVte1jwWZLeWy0q0hnt5RxIzvzL9V3Nx6DA5pWvuCfQ9XXQbGGeHIeTcSDuPtWtBZ2sP+qt419wvNee/HfxivhnStK09WkhuNZujbQ3KNj7OQuQ3vyVH4mr3gjxvJqHwgt/GfiCFdIK2TSztM4ZMrkb/l7MRnHXnFO3kJPc7WFQtxMB32n9P/rUt1/x7v7DP5V5/o/j6y1/4fXWv2sySyJbmC5WHOEn4BC9z98EVveBdSiv/BcDJcGdoENvI5BBLKMZO7vjBod07Dt7rZ045FRIcXEg/wBlT/OorS7ikt0YMC2xSwByRkdx2rkvit4xtfBvhLVdfuIJZ44bYIscTbWZ2cIvPblutNIhySVzpPE+rWei6NLf3xkEKsqHy0LHLMFHA9yK0x0r5c8d/ELV5/gboOrWN0PJttQWz1SJ5NzXUbITE5J52nH/AH0Ovy1718JNam8QfDnRdVuMmaW3CuTn5ipK7ueedufxpuLSLOkU4unX1UH+dF1/x7S/7hqKWRY75SzYHlMT9ARXlfgH4raT4s8Z6tHYzXbaVKfstrJMyrGskaFmO08jeM4/3ecUrMS1ueuK6kLyMkZAqhpep2Go3t2LC7hufIbyZvLbdskUkMp9xXlfibxVqem/G/wbBHCX0y9smhlfdgKGxhvc7ivHXg1f+H154c8Htqq3U8Wmg3s32yS6ug2yUykgEnGAxYlfrS1Ktpc9Qvf+PSb/AHD/ACqSNt0St6gVmazq1lZWyC6uI4ftB8qHeceYxBwBWNqOv6jax6HHp1vBPHczot28jY8mHby3XrnApNpIhaysdKrY1J19YgfyJo1PnTbn/ri/8jVKW8jTXUVnABtyfpyKfq2oWcNhIJbiKPzFKJucDcSDwPU+1MV9GfEfi94dNub/AFYvK1sdUubaTCgqrhtwx3PysPzriPE3iZm06KTT2QRSMwcyp6dh9a0fiHerbXniLTUu8ONT+0RQsDk7kIZh27j8q5PwRYWuueItK0jVHY2dzeLGQkojJLDAG7B25bbzTdOMdTWFSUlbY6mxlkufA58RXU8p2XsdjcICMAlGdSB6lVPtX3t8NLmO78CaPcQ5Mb2qFM9cY4z74r84tZN9oN5qvhe48yELd7ZoGYH95EXQEnHUAnketffnwCvo5fg9oE7yIuLKPO5sdEFVzPlsJu+53moMqWNwzHCiNiT6DFfn94peS38Qajahg5W4kIZG3AqWLAgjtgivrv8AaI8QXun/AAa1jUPD98q3RjQb4XBZY2YByP8AgJPPpXxxp+q/Z9UfVJVt48iJokSQAxoQdyY7dADx0rOdB1I3uVSrKnM7zxv4gXTb7w7HpshhutP0y2lfZwEkA8xf/Qzn61YX4v61/Y124kSO7bW/7QjjA+R43D+ZCf8AZy3fsfauT0680OXxRM+safdXUDyxSeTaoC6qsgLhl9GTI/Kt7xR8QPhiy+IrTwf4VSa51aVRnVCLeC1iGCyxqhyp3rn9PavOweArYeHs4y01/HX8z3qeJymjV9rKDk5KN15p/wCTs/QdpdnoWvfEFINOhm/sLXnmsZbdgQ9uzoGA9gsm0r/uelVvBPiC60awHgLfeXh/tWWxubeNyspxISPKGflyQeOORXc+NPiJB4e+G11faTJafary1jhhjVBujWQDJHfKoxAJ54FeQSXl74Z8YXWr+GoYbhjZw6vZ3ku0fZgBkvtf5W/5aLjkk4wa9GjSai+b1ODFZg61WNS2qVtdbrp8+lzt/E/i6Xwd4xtGna7YNbyXT2sLbYZHMnEqN0ZJMF9v8LMwrF0r4harceKdQ1fVpmN/Lp8xtZcbfszqN6BFPAHBGMc55qHxN4sj8W69pOoT3ljHEmnie3nvx5QhkWVgVXCN/EP4cdOCOa0PAGky6tDf+Idb8SWUnnajFopvDbmf7SZlJEo3EYwSOCPr0pVIRc3ieXV7+dtvuMaVZ+zeHWrezW67r5/odL4Y8Na3eaxJ8TPEc8NnZ3ABgtr84lv/ADYiNsa+mN2PYcDFdb4Sjs7H4s2upabdW2jaTDpzxXr3kwH2p48GNVBPLLuHzfUc18569rMnhbxXf6ZYa62oNZSzQA3MO2RJBuj+U8425OMcVL4y13Up9P8ACTM955g0lRJJGjlmBPY/xcgkkdCSDWkcOoyKrZlUrR1S0Sj5WPd/2e/EXjLUvGOhT3moTXVrqU989w/ngieJVG1nHXKsML32nHArs/i54gXS9c1W7lVJ5rJVe1MYzLEBHlivuOvHtXy7c6tdSeE7NksZwkbyLatZMEkZsg7VwCQOmRjkZ/DDe/1e6v5HsrW9t54LIrdxzy7mCBNrOSxHBXGf5V1U4atysebJp2UT134O/EDVNa8feG9IuPtEatos0N+HlLG6nUu63DjsxUKvPP6V9BIvHavlf4L6/FovxK0dZdKh05dTiFpc3s98JS6rGWLYydgZlHHGM4zX00/iDw9HhZNbsFbA+Vp1U89Otc9eHI0rhF3NDaMU1owR09qpL4k8Obf+Q7pw/wC3hf8AGhvEHh8kga7p3bH+kr/jWaHI+YvGXxEurfVvEtjBNN9rl8VwvBcCQ5ghhLIYhzkBiFOBwcHNeifGKxkj+IWmaslxul+xfZLKDdsWOZrgZdjn7pXII9q898V+EtNvPj2buGa2Gm6jr0NrbRlC0U7PCHkkDg4KrIwyB3NX0+JD+K/iRFp8dl5ttbJc29qOGDoiZ3vwSx+QsD23YqlTdX3UEqior2lr26HrukePbnw1+yze+JNIug2oW909usjLu8uV5QDwc9Ax45rzLSvHXiPxM7+E9Wt3sZJFZtHtMIhHnKwfcTyynk57bqq6vr0R1yHwLf2MUek69HbxkJ/qQ6uXUoVIActkHvhgOOtQfG/TdN0aw0tZr+4s7qdnSSRoFkcxrGgOOpGG9MdSO1E6LpyVGWvmVhsSpxWIimuqT/U7v4MaFqFp4c+2Sana21zqTHzLSYFZAo3LHnnjLEHPYetcPq3ibV9D0Hw/o3inR7tI7G9vMTumQ0QHllBnggMx56EYxXBDx/e2vgy20e0vJzdG5kjknck/6JsCLHz2O5ye4wK9l+Gnh9vEXw3e/wDEni3UL/T4zNFPBIxeKG3RVIWEEdyozk4wAPeolRUFrqaufPiFWh7r1289/wATA+HXxM1K1+HV8jSSp9gvrbyLhkLIIndt8THp0GQPT6VPbfFO4m8Q67f6dJcBNQ0o2znaDtmjTAkA6BeW+gfmvPbNPE0vhPUvD9rNZw+G2vTqUsLSwrICq4V1LEE8Z+QVYs/EUWneG49L0ksgmtmt9TL2ysHh80PvJB3ccAgYyDjNbYiEZtWVr2/L9Tsy6pOPPNw50k77bvVa+TVz1HTfF2ueGtOu9N0xXvJdOu/tTTzOsjW4eJWOVX3U89B0rzO38Q68sF/oljdOVudUhukRT8zz4IXB9Tn9K3vhJZpq8XijR21K3STVIQ63v2d5NkeSu3BIK8kd8getc74r1Cwmt/CVrototrLp0s8upahMoRbi48wbST97AVMAH8BWeBSwFeoqKupWbvrtt+Gh2VcbhK2DTqU/3l3qtN0/ydnY9a0nxLqUnxH1u2vT/Z6+MbBbiC4DqZYJFG0IHHoysMey+tYWot4muNBuNH1aONTpyDURHJDuuJVkcIXVv7mfmP1/LAvo7F9J1a/j8TaRA6eJw9lMZjuaF4Y8yRqBvdQ4XOB1BrV8ReJ7C8traKxuHu7rTNK3m8twwjmRkcyRtg5GHRWAPXe1GKw7m41Yy3STXW8bpO/Zp7d0edl2IhSlUhUirNOzetuv/Av5nefsrKsnja7mHCpabQT/AHiwOB+C19P5r4P+HXjDUfDOkt4k0+8sbWaKYMEkG5pIgVVlHbLZI598EV6nrX7Qi2015dmxu3gtry2uhE04UlJB8tuMDg7Qzk5PPGO9KFGUFymFaalO5v8A7Zt8bbwvosayMh+2tISpwcLG2f518+aX4n1e18mPT/EV/DJNKsMJhunAaRiAo4I7nFes/tP61aeMn8LW+mTFYLlLsyLIpVlKxruX2PzdelfN/iUXGgaoLGaOIGxnikg2SiQDjcDuHBOTWTV5blRsovQ9Y0X4n+O7S9ubEeLdSW4tZWjnWWUSDepIb72e4r2H9n/x94p8ZeJZbTWNUjv7KCISKRAinfux1AHoeK+P9DvoNR1CRLhpZLu9nZm5wWkY5+nfPpX03+xpaXEXi/xcbhnIt5YYE3MGzhW+bI4ORtOacYyUtyako8m2p9SdqqabyblvWdv04/pUt9cR2djPdzZ8uCNpHx1woyf5V5L8O/iREtp4xj1fU47+80m889IIipKRTIGSEMBhmVt6nGcYPWtDK12j1bUORCv96Vf8f6VarGt9Q+3QaRdNEYTcoJzGWDFMpnGRwcZ7VqXM8VvbyzyuFjiQu59ABkmmJPVjLQ5M7dcyn9MCpLj7gHqyj9a8f+CHxVsPGfjHWNKEtz9oliW9hiLboYUB2sinru+ZSTjBz7V3vh7xdpPiBZ3tZ0jFnqL2Uu+RcF1GQQc4IYEYoaadmO+h09Mj/wBZIfcD9Khsb60vlla0uI5xDK0MhRs7XXqp9xUltyjN6uf50hjpuYyPXAp9cF8SfiBH4R8T+GNJktVmh1a6MdxISQ0KcKrDsfmYZ9ga3dd8TWml+JtF0N5rQXGpO42STBXVQpIIHfJGKB2fY20GZ5D7Af5/Oor62gkgfdEhYjAOOag0/U7G61K+0+C4SS6tGX7REM5QMPlz9cGrl0flRf7zgf1/pQSUZ9DsZB91lPsa53WvAmk6uZLa8s7K7jAB23EAYZo+MXjO28FeE5L6SbZcynZbgEbiRyxGfYY+pFang/xRpHiPTLHVLC4OzU4vOtkkG12VRhuPY5o5dLhfU8n8Q/s9+Ebtnkg0d7KQ/wAdjOV/8dPH6V5xrX7Obwnfo+tsoH/LO8t8hsdiy4/lX1+xwpPoKhto1NpGrKGG3oRQD1Z8CeJfgv4606R5otMjvIx/z5uG4/3Tg1haRp0+hX2/Wop7aUIR5UsLJznGORzxX6C31npN000EaRfaImRZAnBTdyMj3FUdT8G6feQmNhHIhHKTRh1pTvKLiwcU9D4AtvE2vabrMtxpOrX1mokAD207RjHbofavSdJ/aJ+IehPHFJqEGrxAcrewhmPtuXB/nXtvif4GeFr6Ro10SGCST5i1kxiz74HHf0ribj4BaLYQyx+XNcSFyyS3DtHKmf4Qy8EfUVUbdSZRtqjS8JftU6XeSqPEXhm5tNqHfNZzCVQOOdrYP6mvXvCvxY+H3iSNP7O8S2aSv0hum8h8+mHxn8M18m+NPg/qGj2811pEWo33mRt5kRVD5eOQVZeWzjGNteb6jb/Z7ORJHkgaGYRrFOm2QjPUqavlT2M+eR+llvIsis6sGUtwQcgipGOFJ9BX5+/DDxf4p0eFm0fxTc2JFysaxSXOIymMsVRsqx5HFeieHf2pfElqzQa7o1nqttuK+dETbykfqpP4Cp5WWql20fXy/dH0obt9a8j8EftC/D3xIy2813c6PdY5jvY8L/32uR+eK9Q0/U7DU0jn029t7yA5PmQSh1/MVNi00XaT+L8KWkH3moGLTCisTuUMPcU+kFAFO4023l+6Nh9ulY11oSzRtugV1OR9R9K6Y8DNNiGI1HtQFzyy58B6Zb3Mlzp1uljOzh3MChN7Duy9CfeuR1PwfqVj4hPiG2to727+zmBj5hjJXIxhT8oxg9Mda931KFJEBKjcWAz361Wk0wSA7GGPRhVKTRnKnCTu1qfKGv8Ahmw1MQxataPaag7b5WddjBmck4PRsIo55HNR6Z4i+J/gJEbQ9cm1GwRRmzvR5qgbd2ADyB16EdDX0vrPhy1uomhurSORGHIKBlP4Vwmv/DpWikGm3DwblIKMN6EEEdCcjgnoRV86e6F7J30ZB4S/aD0o2kB8aaedImlA3S27GWJD7rjcv616/oXiDRfEGm/b9E1S01C2Iz5kEoYD645B9jXzT428GyXtv5Or6WIznm7tlLKCZOpH3gFQdwRmuG8A6Pq/h/xppr2l1PDp8c5ubm7tpioEYj3eU2DgHA5B9amNNtbhKTgj7iXoKP4/wrxb4ffGBtb1DR9Ps2t9Xiu41E0qErJDIckqR7Djp+NeqWuu6bPqbWP2qNLpFBaJjg89MevSk4tDjVjI1qB0pOxpR0FSaEU1vFN/rFB/nVOfT2X5oWyB/C3WtHvQelAGH5ZXh1ZT7is3WtE0vVU239nFMw+6+MOv0YciutdVdSrKCPeqUth826J9o/ukZFAzwzX/AIPyWUkWo+DtRmivIGLKtzNhgT/ccDj8eteL/EDwzrjTtD4kt7+LUnlBW5uyXBGegboR9DX2dNG0T7ZF2+/Y1BfWdrfWzW95bxXMDdY5UDKfwNUpvqNPU/Pjxl4cuoJYpWtd0KrsZ4zww7/Q/WvpP4e+OLzW/hzpOl3GqJDqc0Hl3E7W5R0gU4QgY2N8uBn8xXUeLPhDp12sk3h+4FjI2Sbab54G9h3X9RWBoPgvV7O9NhPaJpflxlDMwEiMpPVB0OMe3WqnLS6JUbSUr7HOW/w3t9S+MUWp6brDySWumpcSzPEpEcm8IM4xncu76ba0fi78PW0Dw3o/iPw3cG81HTS/ni8cESwkB9wHRSu1Tx6mpIdZ0fwPe38FxdSzXMt0s09w2MmFAMg46dCAvvXJ+MPiRf8AiPw1rGsW98FgtkMNvp0J2hXl+VS5IBzyWODjgD1rlT9n70l5L5nf7X95eT0f46Jf8EseEvA9rcfBq+17UNOW98S6o/mT3Eg8yQLI3CAZweGU47sxz0rkPilpPiLxFosuiWVlfTL4ciiguwHRPKmVMYCE5K7fQYGR1r0X9lvUtUvvCd/ea68n2SylSzt4SpEYCqGLEY5bO3n0FbfxT8K694gv7+/0WW0iM+nhZBIdokcL6jqxGAP93msalacqu2pOGqK3K3319d1+B89eGPAupa1ceEdN8OJHcXEx+0XEMx2hDH87hiMnggj8sVu+NZrv4b+MdRt/EXhqK71piklvdwSkJdRSgZQk8tggr09a9w8DTw2vxGm8OaXbafEmh6VtCWaZYPJ5agO3Vnyrk9q8s+PHiKz17xrp3khNSOkIoMbK2J28wuwLAfIFKgHvk1qqalByqav7i6PMnJQ0sl99r/qfXlnFFbW6QW8McMKDCRxqFVR6ADintMFO1UZ3P8KjJpLS1uLqMOHEUZ74+Y/StS0t47aHZHnrkk8kmtrPqeeVLayaaPddZXP/ACzVu3vV6CGOFdsSKi+gFOj+7+NOHU0wCmt95frS5+bFMlbEic96AEuzi3f6GgtmHHfHSsrxXrum6NaEX10I5Xjd4olGXkCLubA9hXhPxG+KmpalatZ2MjadYzRvGojb9626BXRiwOepIwOPrVxg5GM6qjc9C8Z/FXwx4NinguJvt1+JCBZ2pyQ2Ojv0X6dfavKG+Mmr62Jby6eCygAt7iGCDgRqJirqznl8rjOcD2rz/wAXJrEvg6xSx8OsZJZI1it84mmk2fMdn3sd9zVoeBPgdrGtRwz+NLxoIMD/AIl9pJ2znDv/AEH51fKo7mcFKpez0OU8Q+KNU8Qa/DY+EbGbVruEmPzI0yiAOxU56cZ6nArqvB/7P+qa3ef2r4wvGDync9tatz9Gk/oo/GvoTwh4H0bw/YR2el6dBaxL0SJMA+57k+5rtdM08Ov9xVODgdalyXQ2hTjTVkcV4N8B6J4fsYbKxs44oo+FRM9+vJ5Oa7mz0rbH91YlHRQKtT20cTxGNQAHHbNX6ltl3uUdNt1Qybl5DYBI9qsXqhrZvYZohG2aYcdj+lPmGYmHsaXUXQchyoPtUMnF5EfUEU+2bdBG3qoqG9bZLA3+2B+eaEN7Fo1SsXAnuEP98H8x/wDWqeadY4mld1WNRlmY4UD3NeJeP/2hvh74NvLqG31BtfvwvNtpuGQEE/elPyj8M0ImUrNHt1wf3D+uOnWuX13xv4W8JaXHL4l12y03C8RyyfvW9MIMsfyr41+If7TvjjxJG9vpdwnhqxZWHl2XzTn0zKef++QK8f0e7udS1C5n1C8kleQeZJNcSFmZgeDuPU/WmkyG3e59a/EL9qzQ1WS28I+H7jUnR9our4mGIMO4QfMw+pFeI+OPjT8QfF1tdxah4luLaHacWth/o8WPQ4OT+JNcp4Z8E+LPEV9L/wAI7ps+oQNKdk5Ty4hz1LNx/Ovov4Y/BOLS9Ot5tcsNNk1ckmacKZz7Bd/yj6gVVktxSg7Xtc+VvIvbiG1ba0ZlLrvlyofnIO48HPP1xXoPwo8D+OLu6lvLXw5JLEUHkteL5cDMT1y3OBnPAPSvsez8C2kG3UZ7BZ5okAWacBmAXOMA9MZPQDrXbWXh+0jAaZmkOOg4FLn7ItQUo2kfJ/hr9m97u++2eItYZZJJDI9vp6YGSc43Nnj6CvZvB3wT8LaIFls/D9qJV/5b3Y82T65bOPwxXqfkwWuqQeVGiB0ZcAd+D/StEmpdy4tWsjz60uNOtvF+neF5I1muLqGaVxHKAYVjwBleuG5wfauwvbG1t7B/JgjTb82cc8V8k/D3xO0f7ampTanPhbq/u7GJmfcANpEQB6YO1QPrX1D498SW+g+G5tQnhaWMOsZVTz8xxn3oa5dRN80F3Z0yNuUN6jNZmv6lYaNa/wBralcpbWduGaaV84RcdePfFeN+IPjsvh2a5uJdNe70pbSI2jY8tmf7rsTzkbuBx2zXndt8Utc8eazBeawS/grWdS/si7sI0ytu3lZQk/eGWYMWBHSqUHa47Nu3zPof4reN18JeFLbUrFIrq91C4jtrCN8lZHfkHAwSMA8D2Fc7o3iuw1PxjZ69b3fm74fsM6QZMQkDfvAMgHcpx19DXm37VU1svwt0LRdINzdXmlXaTDyy00kVsEdRIzem7aMn0rlvGnxEkfwVDdLq1rZXcUSRme1uGW5kVpcs5iKgBznkZJA5zzV06cWuZ67kyk7q3c+hviP4xuvDlhqkV1daNBM7RR6bC7M0lyZGxtKngtgP0yOma+ev2W4dHj+PHiW/n1KSCHTYZmt/PkMTOGcJhweThex6ED0ry/4y/EK68a69aXJ+zpcWWIUvIZCfOC4CuSfpnoOSa7nwXpqXXjXXvFUGo/v9+JUi2tDKTEjOwKkl1MhbngcA1NblowUpPc3oUalabjBbXPT/ANrvW9B1jwZZS6bfvLqOlXq3ERjiOzkbSCTjuVPfpXHeAviDBJ8P9V+EPjeFLJxY3sZuri4CkXIZpFj7BRnoc8kD1rJ8d6s13oF7aQwXDSXcckUDQHiQqw4JOMcgHHcV4/8AFSLUNL8VSXOpjzkvW+1R4lOXHHU9cg/jU05KSMZUp2baOr+HFjqksFhqthNcC3t5jNqIuJ1ghj24+VATlyVzyB6DivU9L+MWqaboWrN4f+xyQ6bbefcWUjCQgvKqeahABKrlQVyMdea+YxNqqxiXUHuEEyiSGOUsN0bdGXPVTjGfatj4ew3l5rd9JbzpDFHYyfaWf7vlMNrBvY5A+uK6Zxpcntb31BOetOx9b/D7xYk1p/wlTahDBqGs21qs8TDESHGFCbu+Bgj1+teZaN8XNU8eP4q8OeLLRrm3u9PmgsUg0+SVLeUH5WcICRyA249Ctclpes6bpei2aSNBqVolmI9R03awzsOcLJkMhbJyV67RWLqXxP1a3gl0vw5I3h/S5ZciC1Y5Oeu5s5f/AIETUYej7bmlHRE1mk7LU27N7PRNJ0yGbUp7i3u7UGaBH3K0sRO3cpxhPnIAz6n2rvdH+N3iXTdBXwhoIW2k0qx+e8v1BkZlySTkADJIAyOK8BaLVDCNZuWnktHnMMdyX6OMnb7dD+VXNFt9YvNSnvmtZjpdynkXUgm8rfESCyhzkBjt4z3xwa2dODXu6sFKW0tj1nRvjH4y8RPNY6hqiXF0sVxuiP7uN4yox8yjPGH9OSteWeA9Y1eOO48K6Opa51S5h8mX7SIvKeMt8wckDkMVPIp+sL4da8gvYINkygg20Q/dqAcJuLZDtj7xxg1U1vxTqurXzxp5MDSuvyQqEBYYAJP0+lbwwUpXnL3bi9oo/Cem/EfxN4hPjDQL6/1y00u40uxis7xLS587YylmLDb8rk5BGMgHFZniP4qXWpagTIr6hbsx3vdwoss6bw2SUAG/gfMAMdq80gtg+tSafqTTCQIT+7bOT9eciuo0rwFqC3FnJ4nnTTdPbYAfORp3VzhCo5Aycdcd6yqwpUo2SvoKDk5JXPYvgt4kbxL4j1axv9Su9SEbRzaUtxMQyJlgevVuVBHoDiurk8ewWuvXum3Mkklzplw8JhhcFfKALBlJOAoXGc9zxXhV94p0PRbCS002O9/tlY1sWuxcZV4Iz0AwAjep68Vj6j8UvEF/f2JvJI3s7ZXjFvGqopVhtJO0DLY7+2a5p4Wc1zSdjRTipWWqR7t43+IlvaeKdO0/SNXubfUJIvtx+yyoyTxlSywFiDy4HTjHHrXKeLPjEur6z4cg+x3UkVzF9ojkdi8sbvuRQig8jIIPr7da8Gik1B9SfVLGOWZrNlkYqNxQc4JHpxW1fwa5b+H/AA89vp88E0fmvBfRnYZ4HyQit1YKRJ7DNR7KN7LUE7Wk9Dd8YaDc6z4zg1SK2kks9Q8mOfcyxiKdlxsJJ4BIyCareKfhzqGl2ttdW82mwv8AaY4lVLwO5ZjgNxzgdapeENYVmNxqwjm0y2TyvMk52Mxyi+vr0HH0rurnVNMu/Ad1rekooaO5WBQ6gkNkc+2QeKzrRlCzv/XodeCpfWa0KC05ml95xXj3QNUj1iTWteuDcTTTMb1oSC4fI+YkjHzHJHH+NdRo3xS8TQ6Tp3h3w9HDbxxqlnb7gGkfJ2qCeBkk1Y8UXMl/8Jry9vSPNDRtGcdVDDgeoBJGfauE+FemxeJvHuk6CtwqLPKXkfcV8tUUsSCOcjHArfD1Y+xbklzIWOwvsMTKje6Tt1PUNf8AD/iO98EahI3irc2hxFpgZGWFlRisiIB0CEMAcfNjHcV53f2nhGLRYZ4vFV9dalIubiJbYRpHIORtfLFhnrkD8K9X+PV3L4O8HW+lWsVvPHqizQXE7xHLgSKzRrg4UMNr56k7q+bAzhCxRgucBiDj861wFpqXtlfXTU48QtfcZ1GsapoLyy3Vv/ak15ME8yRpFRMgAdMEkYFRap41nvLJ7X+zNMjSRVUt5I3fKMKc8AEDvWfZeH577wvf6+l1BHFaSBBE6tunORu2kcfLuGRT9F16XR7mK4s7GxWeIhkl8rEin13Z613UoUJtqLWhlJTglzdS9ot1fXsUmhX81zBbMzL+7jQxgqu7BbuSQO9bun+Fte8TaHo+uWenXC6PaWr28zT30avMqMW2xoTu5D8YUjJOM1z/APwk1/qNxbWM1zDZ25kGGSP5UY5AY/TPX0zWLJqOoynyWu5n+baEWQ7c9OO1ZSw15fENT02PS9Y0LwlrngXSI7TU9P8ADuqWscnmLcu8h2B2GyRgOJCx3DAAxnpxUvgXxF4d0S1n0nWdX+zWVvMlzbLpsHmiS4VSqylmI6AkY757da4nT/DcV1He3F1qcohsGC3LQW5lAOeo5yRz1xWhYaT8P5FAk8RXUhI/iIiH/oNaUsBTqxspX+a/4cr61OjJVFo/T+kUtQ1HT97w/wBqXF9b3MrTXUrQBZZHZ9zEt1JOT1ps2t6ZCSulXWumIELHFdXSsEi/ucAf0+ldFB4Q8EzN/o3iNJMjG2SdcD8tp/nQ/gWxvbC38jxNNJL5z7opLMARKGIwr7yXyoBBxWUo04y+EnmbW5jXHi7TJNEt9Kh0FkWAs3m/bJMu5H3iOgP0Arq/Adxpd14YnjuNJEjagfs8gTcwIj7s38BOTz0ywFZH/CvZZC1pDqmnW37lmT7UhaSQgjhGRPvc9+1WE8E65pfkR2OsQypC/mh0RkQnKth1PLYKL6jjisK8adSHLHQunOUXzGJFqS6L4ivYLKxtdscjNBPJES6qem0np1wfxr0Xwprf/CTa3fRLCEhggiaNR1BwAwz35zj2rjNA8CatrVzd31reW+oss0pjSBWCzrnLbC2NoBJxnA4rrvAFovh/xVfzXlvLp9hLCEiiYNcOrBxkuyAhQP7zEfeAGanE8s6GsdUhwdnuaEfiqx0nVtf0yXy4TaWJcliD9ocoSI8ds5H50zTLiHUvC6a8kPlxmJ5Cmc7dmcjP/Aa5Hxz4T1jXvGmp6hodrLe282JS6L0AULjk9OOtdVo8ljovwqn0e9uFjuUt5lIKHBL5IPGcD5se2K5KlBKnFpa6XK9pd2bOR8X+Jm1D4beGLxpmF0l7cSLGjlRFtJAKkcjO4Zqr8L/O/s28v7O006K+hy0FzJKySyseHjGD8q7CRn1P1plh4F8S6ppMVilpCtnatJMLz5mBVwMbucAEKMYGeea0fCWiyWT3Ok3R82ezmjO2CUCSSBlXcQpIxz0Oe5roUIwVtjGtVq8t6dm13OX8P6gYtUgkt9NuX1CG5AtZFlysU5OF6jGc479q3vHd1JZa/NpXiC8vzFJGrNHDceaACeAc98AflU3/AAhy2GtWur3V3BZ2HzXEv71j9mm3gpu45HToTitvxh4ct/GWvpfzyDR02gGdU+0ebGBhflG05xjqfWqi4TqKckaXajy3PP5rrw/DMp0uaQCVsSi8tkkWNQBjC4OTncSfpxWiupyabp9pHp2vw3sEE7ySQ75IzMHC4Vk4GBt6ZxitKXwBY3mr30NrrT3FtbSBVZrL7GwB5GQQwb6g496rzfDuxtk3XHiaM+oVFGPzauqlQhWkoxVmYyqOO7MS70HUJ7mPUba1jFmFEkiRXSsoUc4B3Fh361uW9j4g16zubzwjpksDWcRDqtxErGPk4XO1pO+fvN0z2rDv/DNnaFjB4n004PR32t+hNJ4YOtyeIrLR9L1mdmuZgitZO8u0HqQvGcDJPsOta1sE6a957GtDFSinGHXQ77wd4ssND8OWOjw6lu1iZ3SYRWjIWYkBUkY4IC5OTz05rh/Gmr6DeeMtWuodPe6sriXcgjlaNosAAk8EZJBPfrU/jcX2geKjDPcPfSIqyR3FzBskYdOfUcEZ6GsxNW0xraOG40vARWUmBlQy5OcuQMsfQk8CsKGFVS04yVn/AF2FUm43i0It4PsZtrW8u7SwckosmXz+I4zx1GK0pry8uL+W8t9YQh5R5MESkBVx1II6dsc1gXBsblBBbi5tEUMyLvM29sfKgGAeTgZzxVrw5Z2cviPRLO6vFiS4liF2ZVKC2JkIYNx0AAY8dDWzpU6b97fyZCbaNnxZa+ILqRtQ1MGa7ZkhdVjCZRVyHIVQMc9eprSvdd8P397bPJ4fls7cXEVxewx3jSfaWQEHluUyGIwOBXN+OdS02+8U38ukM7WaylI3cY8xVJAfH8OQBxWt400/T9H03QntlMMt1p6T3Ecj5bceN5HYMQcD0HuK55+z5Yys9e/Q1jHVq+xc1TxVIs8V/bXkLta3FzLb2k27ZCk2zKDI+bhSDn1zWFPpniDXrH+3k0m8uEu5ZGzBas0YxkYG0YwDxjtisS6juJLny/LbdLtCAjG7PA/nXo17ql94N8GaVY/Z7u2dIIrorJ5iGKdmLH2DFR9cc1zYqNOMU6a3Lp812pbHNeHfDVxp+rW95c3AjERL7JEKtnHTn3r6E+EHiuPwh4ZvNQ+0QRXl9cmK3Eo+U+VCrNk9BgA8n1HrXL6j4vhutDeHUteuNl5bKylVzLEzBWXlRknDdOhBqp408Mfavh5ca3ew3Hlw2LS6UmnbdmGZTJLIoySeFDZ6L+FcrU4JSqaJ9TS0allDfsfRl38TLHxN4FvG0xYpRf6dKsMqTYXcyFeQeRhiAR1r4mim1vw5BdSNHLbm5aSFZApVZCMq+36ZZfbJFdn8HPF+m6cNL0PX/sMWivM5uhcKSjxsjsPMcc4DiPGBXr+k2Wh/EDTL1rbUbLTrHey2CWVjHFJbqSVBUgAkFgDzg4960cnSdyIRU/dZy+jeO7qx+Cmm+Go7pPtkGmz3N9LKSwis2JYBSDw5zGoXPG6qPi39oa81TwTpmkWNvPY3EEUaTlbhsXA27GRu5UjJPPcfWuV8NLo9l4V8SWWq6xLKJXXT55beMecw8zKqpbgKdnJwa43xboNxosEGmrapczvMZxd27RzRtFt+ULKvPQjcpxg81s4RMoKSdv67HSeCrXxJ4fW71yw1CfSbpoDC0yPhBHJjHzKSW6HIxxtra0HXNV8K+DoYdK1C2uf7Y1FpknuwBFEkKtGANxIVzndu7fL3rG8KXM+kfD5NQVcmaeSWMY3MzDMagDvyD27+9ZUuveT4ltLLxXpRubGytzBJYsWj+9lmcYIKksc8Yo1nJ2ehS92OqPoz4L/Fu8tPAd3eam+liW+1CV9Oty5DjLDeGA+Z+dx9TWv8P/i1DoMuuQ+NL9/teoXsl1ptrETN5SZ2eWOePmXOPQ59a8H0b/hH5YrC10xntJreea5sV2bpQHx1cnI2/eUE87PcVgePI75SfEEtpNbWbxpDYXCwmJJyrEOQefmHfnnNJU9by2KumrJ3e57NrfiW58TfE/whq2rTWF3pVg8aahqEJCosiyMzcZyAo2AkAqeTWN8RPEVp4s/aTsLux1FbrTrdxNDLbzB90dsjSkLj7uWjbnJzuzXl/wAO9W1DS9I1u+YPst4YxBG/AE8jAI6g9wqsc+wrX0jx9pV14t/t7WtPuLa/kjMNzf6XL5EmGXBYKF27iODkHI9K0jRa1iTKs5K0v6R6/wDstfEzV9a8YeIptdvE+wy263ErunJnLnbhvTBIAPACj0r1PTPGT6bb30mt6rHd3DX8k9laBwJvIKjauPbJJ9K+f/g3ZWelar4jk0jWrXVku/KkiMpEb7dx5dOjcscheRt6c1xXx4vbm38SS3MN6ojnhFqQD82Mlm4x8ozwcdffmuaqpe1S2LglKEmtT0n9sbXrrWfE3hvRbSxxLcaek0C53TF5nKhMZwOQo960PFnjjW/AWr2WqaZCV0jTb+HSY41TfCltHEPNT2Zn3c+qjFeCr41vNVSwi8QL/af2LatvNKx86NAc7VbOQOPqK2PCGqaVrXje5tFhupdIuUka4sp5yBCqIW8zzS2dyld26uj2fLC71MruUknofoHNeQy6T9rhcNHLEGjPqGHH86syTQ28AeeWOJBgbnYKPQcmvk79nTxQsOl+KNPt7y7eFryKSyWWUyCJcsTyTwTx25r0Px14hm1zwve6XqzWD2VvAb+8eaPLLFFlhgAj5mYbQfrXM9iov3rMxPht8RdU1z9oNPD9rfzXGlm2mF0JIhmWSMsVkzjIA3BR2wB619HDpXxv+yz4X1vUdH1bxZot1Bpl3JfxxW8z5JVEO+VPXaxKrjvj2r6k8NeL9F1bRP7RS/jCRu8UxkwhDp97jJwOCfpUqak2l0KtZ37m6vzXrt/dQL+pqSRUYbXVWHoRXyX8Rvi8+s+NBd6RqTWdtakTWKoGJmVXUozjIClwrED+6RnrXuXiDUrLxLpPhDxLBcPFax3CakY1cgkbDhDjry2PfFNO8uXqbSoShTVV7O/3o6tNFsbpZZJItpaRtpU4wM1zniv4eaPqlpJ9vs7O+iAzsuIAx/A10XhzXtH1BJ7Wx1GC4mswPtIQ/wCrJ55P559D1p8esafq2iJe6bdR3NtNJ5ayJ0JDYYfgQafUxTaVzwPxL+z5oUiibTUvtIcNvXyW3xA/7pzj8CK8q8X/AAM8SWMBm0gRX5TkCKTazc/3W7/jX2/f3C2mnTXJG4RRM+31wM4rmtAlbXNH0y/1izgsrmeBpZ44zgJk4AJPfHX3ppsVla58C29prPhrVbkatpN3ZyOhTE8ZTvng9D+FXvD3i++8PWb3Gk6jcWt04JD28hjZDkcnHWvvDWPB9hfRNEyQzxt/yyuEDAivJ/EvwL8K3sk0tppz6bcDKtJagFM/7hBX8sUXT3BxTseXeD/2m/G+jrHDrUdnrsA4JlXy5cf768fmDXt/gP8AaI8Ba+irqU0+g3DtjF2MxE+gkXjt3xXkXiX4C2rWcf2eW6W5RAHngYMJD/eMTdD/ALrV5N4t8G6t4XRre4kinhSVWabaY8ZXhdrck9c4yB61domabvbVH6KWN7Z39qt1Y3UN1A4yskLh1I9iKliOY1PqM1+eHhDxbq3h+V7jR9a1DTJlwP3E+Ef6oeDXqngn9qjWtPmFp4r0uDVrdDt+02/7mbHqR91v0olCyuONV3s0fXcpxGx9qcOgrzbwb8aPh94ySK307XI7W9kI/wBEvf3Mn0BPyt+BNekBgVBHIxWZomnsRXH3ox/tf0NSoMLVSSTN2qn+EE1bQ5UUAtw/jP0qC4s4ZuSuG9RU46mloGYl3pG9TujWVf1Fclq3gyxmeWS2zaTyKyu6fKSGGDnsePUGvSKint45hh1/HvTTsDV9z5I+JPwm1HT7ea/8NaeBqYb5ZraU27Mvf5RhS3oRiqnwo8T+J5PEL6P4oM0zwpHc3E96GW4UwhyqZ/iHuefevrG80rKnywJFPVWrjPE3g3TNVRo5rVVkwVz0KgjBwRyPwrVVe5lKjFqy0PB/hv8AtE61pt8+n+IJVvLPzGCPL1C84G7qD05ORX0r4N8eaD4itomhn+zTvhRFMw+ZsZwpHDcV8zfEP4ETxebc6HIG7iGU4P0Df4/nXm+i614p8AaoLPULa4WBGY/Z5sjGRgsh9fpxQ4xewpxnH3o7dj9Cww3Y9qVulfPngP4sQppS3VneC7tEViY5s7o0jhyVx1DF8DvXpfgn4m+HfFEMUKSGx1CRA/2Sc4Jz/dbo38/as3FoIVoyWuh3NApBQvf61JsI6q42soYehFU7mxBG6D5T/dzxV6igDGKsnyyRlD70kkKyx7JFV0PUNyK2JY1kQo4yp6iqMtm8QLQszgfwnr+FKw7nlPjn4R6fq801/pdx9mu5DvaG4HmQufx5X9RXh/ijwTN4a0a88O6ppE9ol1di4Fyj/K5AwFDcggdh15r69V1cnPBHUHgiodQtLS+tXtLy3hubeQYeORAyt+FVzX0kO9z5z8EXNx4f8EQ6ZDIZreQSOMMEkUtnnd3/AMitT+xPEkNnplhLfboI3TL2/wArIWPJXsMEmuv8U/C23lEUnh64+zJE4Y2spJQjOSFPb8a5Px3Z6xpekO95HPbQSv5e5JQCDnOODkdKxnSTlotzqw0GoPllax8weL9W1a28YXsOkzXcF0N0e61mdTIAxJIIIJGefrWdPquqWVk11cXiyyzgPK8mS5ZlPzAde2MnvXsun+C9L1abVWt5L9p5bbbDgqx3kjC88nceOox1zXmF74bv5LSW2spspGGjuYWQKxw2WO7uRzW0oXW2hVOopVHOO7P0tAAGAMCjtS00NnPNI4QToaFPJpkTfeGMYNYnibxRp3h+3uJLuQNMib0gDqHce2T0yRTJlJRV2a19eW9lG9xdzJBBGhZ5XYBVA968p+IXxWW3jnj0Bdr2r27vcyqCGikbBZAT6dyO9cv4v8eS6/ot8b6WGJZIZBbwKAQh6cHaSTgjnivLYrjUvFd1/Z+h2bXDtp8VrcODtghZDwZG6Z/2RzWsadtWc8qkpO0R2u+MZopopLq+eRkvrotNK2/zEcYAweT7D8hV34beGPF2papbavcRjTrRIwsZuY987fLtDKh+5x0Lc+1d54B+Fthpd0mpago1DU87vPdfkjJ/55r/AA/Xr7165o+jAkCOMZHUnoKcqhcKEftanLeGPB9nYfvfLLyt9+aQ7nb6n+g4rtbbT2gjU+XtXI68Vp6dZLDdMrgMVGRxV29XMBPpzWTd2apJLQLa2ihjwq8nqT1pLNdrSr/tZ/SrA6CoYuLmQeoBpDC9/wBQW9OamqG8GbZ+M8UsEgeBG9VBo6B1Gq2L1h6oP0P/ANepZWxGx9qytZ1Gz0t/t+oXUNnZxofNnncIij3J+lfPvxe/aq0TQ4ZLLwRYjWbvLJ9tuQUt0PTIX7z/AKD60Ec6Wh9By6rp2k6K+oapf21laQZ8ye4lCIuCe5rxD4m/tH+H7TS7lvB1l/bksBGLqbMdsGz2H3n/AEHvXxr4+8f+LfHWoG+8R6xcXzZ/dw52wxeyIPlH5Vc8IR6lf6dPoej6Hd6hf3WAEiUnA/vHsOR3quV7kS5pKyNj4l/FH4g+OZnOs61cSWQYYtoT5NuvttHBPPfJrK0uysJFube9hka8d3SKGOMs7KycbVHOd1fS/wANvg/b6Va2k7WKWl2FVpJ7srczh8dVBGyPHOMAmvVPDfw90fQ55dQs9KjS7u5d095KoMsjMeSWPP5cVNWMWuVMUVJ3urI+UfB/wH8Wa+to1zaw6JZohDTXK5mlyc58se3qRXtHhP4N/D7wzqWnQapGupalcki3e9AKEjk4QfKPxz9a94vY9A8O2Jv9av7a2gTrLcSBEz7Z6mvj39qL4sad4i8b21p4cvmuNEtrQwyPGuzzJHY7ypPIwu0A8dx0qlCclpsbOai0j6G+Bt9D4n0Kb7U9u8ltNIsUtoF8iaMNgFCvTGcYIB6eua9L0WG3gtmJVFdJGQu2M9eOfxFfBH7NvjzUvBvxEt7JGu7i1urmOJrWFDJv3OELYHTCMxJA/hFfQHxd8deGNZ0LVPDU819DcLqaNGIF/wCeTYYljgAZGOMkGr9i+blirsJS2ke/6zNb2+l3E11NHDAkZLySMFVR6knpXjPiP4qx6l4k0CHwjqQlj0+RpNSjkfyo7pSoRUTPLncfYdDzXhvxb+Ifi3xN4psfD9n52pNdCM2VnED5fPGAgPzNwcs3SuT8aXWteCvFOn69c2MFtLcWKblktzslZGAcop4ypA5z1GSOedquHjSjyyfvPtsvUVJuUvafZX4nXfF39oDx1qOt3Wl2F2uiQW0pjxaACXI4J35J59sV6P4R+KuneIfgPJ4emvru68RroUyzFtxLEbgGMmck42k455r5fgk1fXrjVdYuo2a3vpWknuJIwGJLHJ4Hv24zXR+Ctd0zwj4r0ybTvtMttFOEu2AyxiLrvAI7YBz7GtZxi6SVrWMox1a7m/BPdaD4jkhs7PSr7UvNhm0+aO3O4yLysaDr14xntWl8UPiB4uvvFMNhrU7IsaxzwKU8tZFI5bGT0YMK7z9oqe3W58P+JtIa2e50/Ug6zRMCESTCyIwHIwzRsB23NXmnjeG88aw6VqMF/pP2yxZ4bn/SYo1CPtIPJ3FtwOfrXnqb54xXz9TplBcrbWzOesdZtNVa90rVFbzY2nhshEu5cyx7ghXth1BVhnBJ45yI/BOhahoep6TZXt3d2895qEVxC1vEWIeJXIXqQcvtBGOwrM1bUtF06K6i0ezuLfVH3K919tLZPRugAweeBXX/AAv8Tyvf2OtLdW0V/In2C4tnl+e6ZNpWVVzwdhGScZI+tdf1ZxfvO1ypYqNSEbLWK18y5r/j6a/bWbc3c8k8vm+Xc3cCpIjhAChVeMfKVwcgZzxXj3iD7UdOtb9/NK3KjBkPf0Fei/Eaxt5/iDqyadMqrJAt7IWiYKkjAB16euT+dJDZ6Do63BaSS+ht4YriJUT5E8xiCqlhlTgEgsOM4xW02qekNL7nLTUpq7MDwX4c1K8t7PU7Sa1sZ498BjnYB5idxJ2fwrsJBZsA8AVuQ3mn2WgXklstvLdWu1FjjlI8td2TKf74zgcZAGBjvXV/s6XnhvXviFLpWtWEaSpbiXTcfL5ckbZJcjgkrnORg8+tedfFvw/F4U+Lep6HIz2unvcrLE0a7jHDJyQF77fmGP8AZrBRXtHGWtrWOjnaiuXre5s+BdYvL6ylmaBp7qxuD5d2jdI5Qc8HhsNt56gPjpXX+JdP1TxVHbyRaLZ3UhjQCe7MapD1UkgDcRwrEjP0rj/CvhfVfC2mXmqa9b39vp7hHhgW6jTec/upJUySVB2kqBk8jOKtyeK7S211/Dl5dSwLJpwjttSSbcUu2XcHGDt8pyQpXsCDwQa4Z4VvEKr0semsxpvLXhZJ3ve+nb/gFa88NrDFdQ6tdW+o3nmeVpCW0B2XZVSCR0+RSCvPp0Fct4oM/hPxJAmn2v2OSO3VZwQCs7Mv7zOOGQ5Ix6CotA1i/t9VeKV5mmglZgXyHj3ZDHB6ZHOfaurm8NP4q1jSLi+ZPsgtdoe4nMCTSbjtRWwSzYAGF5AxnFbuUoNRjtqeWnFrXfQ5i11A23m2t/aubifaNjQgOgI9xnkH6nIqt4k8FeLbfbOdAv7a3my9u1yFjZk7HBP0rurOLQ28TWdzax3NprH9reTJqIujJECi4McIKghvugMxPJo1zw3fap4e1DxGdavtV1u4uVkuLSbcZY4ySpU5OSVJTPHHPTHN0qkad499yZQb95f1t/mVdcuNP0rwNFYabb3MN08CXe/zTMqyglZAwOQudw57EY/iFcTp+sX19YqLq6d1AyF6KD9BxWjpmuNo9rKl7areXImW3jtpsmM5bL7gPvY2rgHjPUGur8J/DjS9X0q61u516HSbGNhFHDHC8jF8d2A2rn3P1xXRhKrpNa6CrvnfMzgmd5MrCkkr4+6iFj9cCte1/sLUbexGoapbWskJXeLdfmPPU4HPrXT6PpuleBPGOmXkuotMs7NEZA4xCwIIJ4GRnGT0wT7V5h4m0q+0nxfqNrcWroYrl/mRSU2scqQfQggg+9VPG+0mtmvJidK0d9T0K98Z2GnodO0ezs2h3sBdXEGZZMjG5j145wO1UtCs9R8V6ofO1NI7SB445bmZCyxb8hSEz0yMZHTrXneqXWAF3AEYPWtjQNY1C4ik0zTEjWS8KGXygQTszjJ7ctn8qutXpwbiloZxpye2rOr8ZeFb7SvG0FndwjVopIlleW2EgjY42lmPBB3DJBPfvUtn4LtItIvNUm1Cy/fhoorIjEtvkgrICTyeDgDPBNa+o+MPEehvN4aa7hklW2RL0hFdGkUY4yOSBjkdTz6V5trWpyC5ilkkZ9rDA9AOwrK9NrmWpVqh9B/AHw94U1+8uLO8mlS+0uBYVnjVY2nRyV5GCWwMjvy2e1eS+MLGTSfG2reHbq+Ii0qaW3t0Me4OgY7e4xkEH+ldT8B9esrPV9T+1ael7HfW8cdrEzBJBMGyHJH3VGfvZ7Vb1TXvBay6lf6josWq+Jr2Vi979rd/IKgKoCnjPBJJzk/p5mGo4qeOqyX8Oy7f537m83+6jc8w0TwrqWualJaw3NrYwDbI892xWJfrjJ/IH0r0i50HQfCPhk7fEN5PfyztFO9qzLbtgjDopPzYHqCee2K4vV/EeoNbSW8Ugt4XxvSMY3kdz/8AWxWVottJqtqtvYLdXuqzTlY7dFG0+gznJJ/ACvRnGnF6amcJVI2lex0+j+I76awm0ZpY5UiL3NkZh/q3H3lA7hl/h7kA1P4J1SaPxzo9x51qZYb+I/aoLQKwVmAYAYyRgkfjUOieHdQ0TxFEdfludIQq0c4sGWWZVK/MAWwv3Sc8k12cXj/wn8Praf8A4V1ZqtzLEsLaheTGS7ZwRkhANiLjjHqcjOKTjV5OTaLCU05c27Oz+MXh3VPH1paeHdOS2sZ9OunnLXZMcBTy9pbzOwU9iP4vpXE+JvhP/Y/wsudPOoR3WrfZn1AvAoaJpImBaFSeceW7EEYyVr0Dwf4xuPFvg22utTkaV72BobpGJLhNzRs6nqRnH0+lZWna0bP4f6ddC8gvRBBJZpOZBsnZUePyyTwW+UYII561x+zUEk9TVTvtpoeYvq8sngTUtEto4Y7L7P5cQCYZdgz8vuxHPr36V5jhWPy7sfrXrPhGO31LxB5/iwW+l2AkxdpEm6NnIP3Cxw2SOeSATVTxOvgez8U20PhvRbmxltJVkuY7uYy7sH7vl7V2joT1+lbU6s1dQIcFpzdTzvw7a29/4gsbWdgLeS4RJWZ9mATjr2znrVrxrYW2keLtRsbNHWGGYrFHM25gOo3N36/jTPHlgdO1wmG2Noso88FZS24knkf3eQeO2BW942jvPFmpjxFpNrdXtubWCK6nW0O0XAjHmKO5AJxnFVKrNO7kFo8trHf/AAfRF8PTeLY7QRLoexShYbZ8fvJGB7enf0xXnfxT0tbrxBc+KNIjgOka5e3MtjFAPmRFO45XAwOprq/hZr0ty2s+G9b8qC21bEjrHAIFP7sxkIMDb8oXgY7+tdDq2qTReEr06VZ2tjFp6qpIRVYx4dSA3YHYMr33VhGrOlP3V63NHacbS+R89l+KcJGAGGI+hqNpgWbywNmTtBA4HanpID/Ap/CvQWLRzezZPDfXkf8Aq7u4T/dlIqwmtaxGf3eqXy/SZv8AGqxVY2KyW7I3ocg0q/Zz1V/warWKg0L2bL9v4m8QW64t9YvohzwkxHXr0qaPxd4njWRV1u8CyLscF87lznafUZAOPasvZbEYxKP+BA0vk2+PvyD8qf1qNtyfZeRrxeMvFESsses3SBl2sFIAYeh45FRyeLfELH59TlbjHKqf6VmCK23ffl/75FL5Ntn/AFkv5Cj6zB9Q9nboay+M/FCQmGPW7qOIgAorYUgdOB6VC3ijxB5hk/ta4EhG0uCAxHpn0rO8m2B/1kv5Cro0aQ6I2sbX+yCUxBmONzAAkDjGeR3oeKgt2NUH0Qj+ItecfNrF63/bU1A2satIT5mp3jfWZv8AGqpMA6B/zFM3xr/Bn8aX1qHQPZs3NI0nWdcsNRvobgvDp0QknMsrE4OeAO/Q+wrCd8qDnNdrpd4dA8MMtrMy3OqLtmiMXEcQ2kNuPXcCRx278muUhVb3XYbeOE/v7hU2QplvmbkKP5VksU7u+3Q1lSSS7ndQeGDqHwoi1Kz+yR3FsktxKpj+eZVc5w2MhgoJ9CB61F8B737D8Q7S6FsjukM+yVyRsJiYcDoTyRgg/ert/GUGjaD4cu4vD6yW9tDZOqwzylpI2dGyGzgjIIOD615n8MbsWOozaxHqOkw3don7mC+d91yWIG2MKMbgOckgV58K85Rmn1Z1OEYzg3/Vj0j9op4degsNSgmRpNOt0tmR2/fYfMgPowAz2BHPrXj2o3rXV4Z5PLiJVQqRrtVVCjaAPpXTfEa41SbXTNeZUXjG6RY5PMU7gACvOQAoUYbnINZp/wCEe+wARrc+ZNNErST7fkjCkMq44z0OcccV1UZTp01yv+mZV+WdV9A8B3VvbeKbTUJ5HVLNvPynByp4wcdag16K41LxXJNoy3LvdsZQqHlCxORnjjnrXUxeCbOLRLnUdE1lNRnEmyS1KMjxICeQSMSZ4xtrEvbO6s7tZFS+s4o3MYupImCOM8bB646jOadTmlLmmjNP3bJ6C3PgbxTpdpFPqOlvaRzq3lszK5Yqu7G1STkjoCP0plz53irxSlxNFcJZXEqW0fzFiqRoo2Bu5CgH8a9t8DaLp9n8KxqWsSHUL4RXWoRTJI4HyxlYyehOFGNp/vmuH8A+KNPtdWhLWNrY2yTfaFSOJsRtjkh1ywHHXt61FB+05kugp+7FOwzxJqHhiHxI99d6bK10cGCYScI8YAB2DG7kZ9SRVWx1mHxJ4tjv5buO30OynSSWC8mLh8Iw83Z0Z8AnA9VArV8a+GdP1pLzxJouu6a62UQH2VvMjlaQtw6ZDBlxx15JycZxXmuqQXn2+WK6jWO/uJc+RDFheTxtI+U5PpmnyJJRcbIqM5b812djJ4i0e1021u7G1u5b20uZzaTT/cTdtCFmzgsigYUd8HOBXpXhvxLYaL8Hopre+0+W9/sqWRopJl3SOxcsDzkgnjHfaOwrwqy1N7XRbvQbxR9kMxaaJlG9HHB56jp0rqI9F8P63pe3RLWe41aOIPJdmTZHEBtALAjG3GRjAbOOtcWYZfDGUox5tE0/u6eh0UMTKnJ3RoC4sfEvh6G3bTrPTL9Y1jF0lsV82LfktkEKW+UqTg5HXkV6F4J8W6X4R+GZmn+0XhtwwMkMQQFV/wBXGWyfm5PzYAPFeW+Mo9Y8N3VtoH2eC6lsrZUuJYZWl2hl3Y8vjYfmyQME9SB0rkrfVrqythFHIfJmYAqwGGHuprenecpTmtHt+p04z6rGhShR+NX5v0R2vhTxLoMfhB9FvNPW7vCZ9QSSZQyINhUDrkN8v6jvVLw74gkstBlM2rGZN+w6dKWIcH+IHoR2IyDVW4utPvtK8lrG0sJXURzXMMZHmISDgge4B4qLXPDa2elpqmn3MT6eyrgSEgqTnGDjkEjHNdMqTir82j09TzVO9lbVancz+MfD/iQWH9saKNP8mMRXD6cFRXA+7JtI2hgeccZ9a5HWPCOt3/i2d7L7drkU0nnJMjLNPcxZGX2qTlgOCO3FcbLetHDFiQh2YFkAPAro9Gvr1Z7RbG4nimedFDRMFYAnkgngHHej3Gu1iUpa2KniCQ2+pzQW63KpHKVHnRmOQAdmX+E+1aOn+K7qPTf7HuGS9tH+fyblA4jf+8hPQ07W9PvPEPivVbGK6lulsg1ysjlHmlCtt6/xnnPXoM1j/wDCL+K/tSXEmiXex4/MQhVyyf3gAeRRQq30iVVp8r947PU77w/feFINSuX1aO/jlNr+6MLRLhQy5Thsds57Vxur2F1pmj2moyArBfktAc4LKGxyOx9q6bVdPtG8F+F9IsrNYdX1K6ka7upTtLiTAjQDPIUE5OBhsCvTvF9v4Nt9Jk0W70O1mghiBjaX5V82NNqqjDlSVFa06c66lKLSSZnKUaVotO7R4LDfSQwmSKR0bHVWI/lU2hs+s6zD9uuo1hg2yOZ8lSidVOO2AfrXoul+E/BXibwrcQaUt5pmuxZ6To8MiFhjKvt249QTXKar4F17RNNu4b3Qby31CBk4LgpcIQSzoBy2Plzg4GelZzu5KL6Fr4botaX4es9XXWNXifyrVAfsUSzKpD5+627oPQZ5yKm1fwH4q8H+E7rWtQ0q5t11Axqkm0riBgS2R1GTsByOO+MjPPah9p0WC20+W6iZZYluD5EgbG4d8fdYdweeK9svPEXjH4h/DuPUNQhtG0tYXhlkjt8fu49u6Y4PDZUKRnnIwKxrJxinTfbf8Soyc3aSOM+H/ibWPBYZbGzsblXdVuIpIFdpXHTBxkntVzXNavvE6apc6XqA07UNStha39ov3blA2VRUK/KB/snOSaj8G6PrWoeExNoel3Go6qQ0l150OPJQ/cjVuNpbO7djlRxxnNW006HTfizp+hyWt0r2m2W5Vpgzu6pvZgw6Lnp7D3q1NTbTiL2aiua56z8LfFEng74Ez3S3sMl1ptrMTbKqfu33ttPTLZJU5/Csv9njUIbfwhqesX9ldzXDXjyJLGSN6rH8wHYfMw/P2rlPEmsabo+um2ZbU2C2sdwLaS3E8Ts7ZeNt3Pzc8g5Bzg10/geNNav7XR/Cd5/Z+hX800bafIzPb28ews7AE5Zs5OM4xjtXn4fDVKKqc8uZSd1ptfp569WdEHHmi3svyKfifwhewaPp/iA3mn6Ml8w+0TfecmV2CSuByQUIJI6Z6VsX3jG98C6VfaXfaauqahfMsem3ekz77MoI0SFdrHcgXA69cmqf7RF3ZxTQ+D9JFvc3wYNMkcgAjVACMg4wSSK8y03U2bw5qVhf6ncW808f2T7PtL7xkEknO3CnHv8Azrqco0k5WOnD4WrjpRpRlr0Xzt99u9vU9D8a28ngOOTWdN1DVprm62vdSLcYSLccyqoUfKrseSc84ArU+Evxs1FdKaxv4WuhBdB7a1jVI4xEx5Ct94suTxyD3Nea+L7++1bwmbjUNWuUE5FpYwO42XaoV3EjqFUj7x4JwB3xzekLrHhixMmRa392Qqxlf3iQfe3DsFY9/anaSg/wOOtGLkk16n25qXxI0DUvBX2631S1g8+TyRHczLG4Kk7geeD8p71xGpeI0/4Qe5hvJvNtdVd5La4S4DBoU2nKlc5ySQPYE1558GvBPhXxV4Hl1HxHqUslzPfB4oILjmJBwxPHBJJJ64wB6151FY/adTifw7drBbw3eyUTRAwBxlVkwOeR6DqRxUqCqN8vQxs0kz6L8SfFjw0PjZ4UsJ7n7NZ2cK+dP5m1I2mhLASE8YGUGPU89K9s8KaxpOs2tzNpepWd8I5mWY28yuEY84bHQ4Ir4B8Z6fq/iL4hXC26J588+2Ql8QxBmyX3nGE54/AV6xfxaZ4H8T2Vn4V1y60YNbvLrM8dxlDbRJjcF6byxwOpO6qhGMkrPcqalGVn0Pqa8Glalp0t1ZvBNhigkiII3g4INZmt+C7DU7I29zb295Ew+aKeMMp/Ovmjwl8eLe08LXmg6OsVl/pM01tPcDMkIyGDOTlXJORjrxX1H4W8W6DrOm6dJa61Z3c13ECoiblmC5b5eq/Q1Li0rtD05tDwzx5+zz4cv0ZtP+06JOTlfKO+In/dP9CK8K8b/BPxr4cRri3tDq1uuSZLT5mx6lDyPwzX31feXNf28DBW2guQfyH9axvEJ02DV9N01ISbjUJGQeWR+7CruLFfTgUrtAmm7H5wWNtdCSQSSG2ljO0o6Hcp9CO1d54D+MPxF8DTpb6fq0l7YqRi0ugZoSvtnlfwIr6m8TeBfDvjDVNV0zUNAEz2JRGvI/lZiwzhWXnjj1ryvU/2erGyluntbu+uoGUeVH5gSaFvY42uPYgVSkmRUhbX/hzsvh7+0t4S1u6jtfFVrP4evmG3eQZbZj9R8y/iPxr3vRdS07VdPjvdLvrW+tZBlJreQOh/EV8AePfBOoeFoxqV5c209tG3lIkq+XMpI4G09R7gmue8F+KPE/hPUG1HQdYudNyW/wCPeT92xGOCh4I57im4GSnbVH6VQsGTd6k0818yfDP9pWRdOhXx1p6+V0+32SYPXq0X9V/KvoHwv4o8P+KtOS/8Pata6lbtjLQvkr7MvVT9QKixsppm1RRR3pFBUckMcoIkQH8KkooAx7/SAykxfMP7p61xPi3wTpOt2j2upWMUyMPuSr+o9Pwr06o54Y5l2yKGH8qadh3Pj7xZ8FtS0KWe98H3jgSKQ9pPJww/uhv8fzrC8AeIxoPiOWw8WwSaXNKvlhZ49wwOnXsT3r7GvtGDKSih154715/448A6L4isntdTsIrhOdpYYZD6qeoNaRmROlGe+5T+HPj2eGw2y3BurYyTuqyMSY4UUYCnPOT0zmvVdE1a01JH8mQCRXKtGxwynAOPfgjpXyjqHgnxX4GeSTQpJda0faVNq5/0iFCcnYejDjpXU+D/AB7b6haT3VrcOtzDHOxByssc0rqoDA9CAKbipaowvOk/e2PpfPz49qWuI0TxaPtstvd/vYY54rSOVOWZ2Tcc9vxrsLe6t7qNJbeVJY2zhkORWTi0bxmpE9FFFIoint4pvvIN3r3rMmt7iHqnmJ/eX+orYooA53durM8Q6Rput2T2WqWaXMJ6buCp9QeoNdPcadG5LRMUPoOlZMylWKvkMOuaNtS15Hll94Gi8ORS6lpC3N2sKsywAbnLHgH3wM/nXkMtnp96NRuJ4TFfTIQGTKtuJ6EV9TyDniuT8XeCdK14m5Ma2t/2uI1+97OP4v51fNdWLpvlmpXses55I9KhWQb5QWAAGSegFMubq3tYpri5lWKGJdzu5wFHNeS+IvHjapr40qxcR6Zc2jThww3zc4A7lRjJxjPI6UlFs5Z1FHTqb2oePbG41bU9C0C6W4vIbSSU3CDciso+6PU9yenHevHPiJ4kjjsrLVJ7lS1zp7xXDlsHceecdSSOmTz+VctYarceGfH62umWM2oXCO6Q2kIGZImUgHuFUZGWPTHrXb+DPh/K9zb6p4kkjvL6Ek20C/6izyc4QH7zf7Z/DFaq0TBQdVJ30OQ8FeCtb8UJHdautxpmlk7liyVuLgH1/wCean/vo+1e6+FvDtjpVjFZ2VpFbW8Qwkca4Uf/AF/etHSdNYFVRNxP511kOkpb225jukx64AqHNs6VFRjZEGn6T+5EjZQdhjk1raegS2CgY5NTRcwr3G0Uy243r6NUDE6XY91NSTDdGw9qZMds0R/2sdakf7h+lACQNuhQ/wCyKgZtuoAf3kNLYvmAL3DEfrXnfxh+K/hX4dhZNSvBdaiFzHptuwMrccFj0Rfc/gDQTKSSTPRb6REtJXkZERVJZmOFUDuSa+dvip+1B4X8IwSaT4ViTxFq0WVMwbFnCf8AeHMmP9nj3r54+Mfxw8W/ELzrW8vTY6Q3+rsLQlIsdt7H5pD9cD2rkvCfgDWPEnl3m5bHTGbb9tnQneehWNBzIfpVxpyZnKdtXodh8V/GHiTxppWm+Itd1qS4AuDi3RtsaBl42RjgYIxnrz1rgtF0jUPEV5Hpel6bd3l1I33IY8n/AHj6D617nZfBq/03RdW1bUNQa30i2s/3AnQLcbBhmkI6IeDhe/ANetfs13HhrXdKudN8PaLDpE9iIzdDIcyhgf3hbGSSQcjtT5km7LYqjSSjq/l1PLPh5+zU1x5F54zuzEiAYsbV+SOwd/8AD86+lPBfgHS9D05bXR9Mt9NtgP4Uwze57k+5rqotOt7G+tiMuTlctzzj/wCtXK+OPit4X0fRNWbS9a06+1iynNmtkHLN9o4+QqOeO56cYzUPmmac3Q6jT4rPT9NmvLooPI3F5JCAFUc9+BxXgXxN/aFlXw3bLY6RLpdzKfOkke4SQpGHO0Lt7sF5zjHv1ry34pfE678c6s9rqGoG0tLR2khtrFv3LPhVO85O/kE9+mB61434hvLiQXtuJ2kwAVZh1AxXXDDwXx6+Xqu5iqktLf1Zm3418b+J/HOqS3t5dXt6DltrSFhEuTwOwAHoBXPeF7e2m8UWyarG76ezFZCoLANtO3OO2cVueA9Cvn0d9StInlOWjuF3YaIABlYIfvZ5xitLxnqGiw6Na2uh2NrbhYg05jBDM/I3OT1fGSccDIq3UlWtGWkdilBUXzW13HR32l+G1sLyw1C5GqWV6Z7Oe1PlKAw+fOfm9FArl4/Et9d+Ipr6aZpG3nGemMnAwPfmse7kmktoLotlQxU+3p/Kl0XS7jUJLua3ZUt42VXfkne+dqqB1JIxVVaSoT5Ybee4+Z1Hex7h4Q1+HRfiV4Tv7YQyE20yyAt2IzgN2+8QK3/jP45s9Zhl01rac6fOY5gtw8beUUY8xBVO1mzgktyBXLfDjQJ9cvoNOuXt4bgeVbJayZJYoAXBI4G7bzz/ABHp1rG+M3h2bwZ4tksb5lMNwqzWaRrgBScNH/slCcY7jB71jOvSlVd+n9WNPYzVNPo2zldT1O4MK29uJUhJIRccvzwMj73pWj4RkSwvblpRPHfRoVhS5ZUG1l+bj8frXs918N9C8VfCy1mg8RpFBbWwk0i73Lm3lAPm28gyM5YZ4AIxntzwH2yHwVpt5b3trpt9qFxCF+1va+aYgy8iN2G3nnkZ5yaiFT6xpYurTlQenQamhX2gedPea7pc9itusr2c9z5xnyqkKUxyVJBBbGSuOcVk+Jda8QeItPXVnt0bTNOZbVrkRRwopJyAwXAyeOx7DPNdP4d8UXWoaNrEdjte11OyMEYlYPIjRo2YmOONwYEHHOO3NQfCV/DniLwRceH76MLLNvt54FOD5mf3ci5OS/HXnkAcVtSrct1GPvaf8EirTVk27rWxwHxSht7hLTXdFgtY7C5jjjkFuMeXMqDcjr/CTwfRuSDVvwj4K1qzFn4k8SaHr1hpZZWtZreNImkY9Duk6DGT0Nd7ovg5fAnh6/j8VJq6XdxOWtYxAkcLNECY5BvO7cN2SMLjtk1R+Jd34gl0Sw1m78Q3Gp298xRVklYuuRuAwTjH07ipi+WylLfREy9+8orzYmveNNUdX03RdU1iS3dgqxzT7mJJ5VtuA5JPp24rzfWv7X03xG9neiW3uHKblLDJDYIPXB55qtcXl6rXE1oLp7aAKXkKbVST09j7da7izk0Dx1pWkTTSvp+q6duS+vJYiYEg2nYAE+diGAI7fMQampVbaUdgpUYuL7k/wQs9eg+IOn614b0qa+1CyeWPV4bjaqJG3yuewXrx711HjfU7S48dzXV74cs9U1a5mWON3vzKiIpwsQAbbtBGPTk/hW1y7smvk8I+HdOsLq5vDGn28LKstw5GSWyxz3J4BPQADivM/El1/ZPiO6jh1GS7e3lxFMke3zGwMjB+6Acjp2rWKjB3l8Vroz5XJpp+7cZ41ubq01LUNM1CA2dzbykNbJ9yL2BySeDxnt3qjoKXl5f6e9iqy3UMmX85VaJU4IJDcf3uvtWhf2+q+LvGSSaXpd9cateBVe2jUbYyAACS33VxjJbGPWur0HwfN4Ua5j17TtO1aV4o5HWPVAY40D/MGEL8knjk5AHSo551tymowehb07wl4i0nxbeazrUNrqbTWssi775YUlg29yjhgdoHyADqB7Vm+J/EVhMltBptsLFYgxYNdvJErZyPKD5KcY75JzVPxFfJdXDrp9jHaQnEaxxsxUH0yxJHToT2qO78F6zZXOk3vie0g/sm8wA1tOD5fT7+OVOGB59aU6kMOtNxwhOruZy3Uep+B9SiIlS60q5W9jZD8kkUjiNw3+2GZCD3BIr0rwtrr614WjtG8RWcWpaunkyPI8aywy7Qpdifu5Kg9ctmuA8LeG5ZPEt2IRqK6LiWJ7ldPe4DIc8MuVGQOck8EA9q7KG/sPCNn5HhXXLiW1LHh7QRscj5uSWJ54JznjFT7Hnd0OUpWKVjY/8ACE6tqX/E1027lgcRxy+Wlx5+TyVJUqh65x34zTrb4jSPeTaXqkapaTPGzbI1jB+YFg6gYIZQQSAMZBHHFcPrOsT6lM7wiae6JZnKJ8q/TFZeuafqektaXWoqzG9hWdGZuXU+9XOVJ2hZMmnGcPfufQP7Umi6FqnhXQfH3hxbGC2kZ4ptkgXzd+GG1emQd2R1wa878I+FPFfiu2t7i8M//CPlUkJiukV3jjAjY4Jzn5doJB56ZrvdOtJLn4deHvDjeHrvUrSCeOZ45r1YpGnZCQAq7jgAkZ47A+lYM01hqllLb6RbXGivbGSU4kaaMEgbQ2cbWAB56/MeOKyhCEIc03ZDfNOXLDVhr914N+wRaZ4S8I3Ng8NzGlxNdv5vylsOWZhgZA69T+Fcr8QdPvPC2sx6tawSxK1yy2F0rRhGjGGAZF79DnoQDxTtHj8O3nhjVdQmm1db60txLEWmVITLgjcVwcgn5RznnqCam+F2tazrWtWdtbaUL9rOJtzkFjGsjBSWJzjKnYMdcj1NOdaUvdjr5M0pU4Je/p5mrr/gbXfEvjjT9S8M2Mf2TxHpsWoRCS4VUgLr+8Ukn5QHVgB3GKzfHfwkuPDYhbxFq7WizRtIjJGsiNggEBlbGcnpnNeg6xeeGdBhjs38NpZXHzrIItQeMMWDBWBOUAVhz6fSvPtK8RML6RLm3jv7OAFo523OiMG6Lu4G45bOMnHpWknGjHVX/rpZnM5yevQm1vxBJoml6BBZWg8/SCYbozIu4l1BC4HBR1UMPQ8deah8Iraa7p17o/mJDfXEjXcMk+FWKONGdiGYgDJyDz39sVzHiWI3Wu3V1dvcLZ3aGeOVV3EHkIgHoGAX2Fdz4O8P/wBq6Zo+r6t4i0uyjsICkEcoZniVXZgrKYyrsWZiMkjBGcYqKNNTjpp1NpYht83Q88urHWrqTbBpd2oI++8TBRn3xTIfEPiLw1Klra3K2r25DKREFIPXOcZzXs3xB8aatfedpt5f2eoJayfuLiKBV2bT95CAvX3Ge1ZfhWzhtNfbU7rS9K1VLWBTqErSxytasj7xsBOJG2g5Ufj0AJVn7H3lIIKU9GjmJW1LVvBUmuajrrSsrblt3Rvn3MQSG6ZJyenbrXn8VwslzKjbs5ypBHB7deK9JaS9+IXiq5lh06aw8PLczTMYIQkaEqPkDfcBdkHIzguTitWTwJ8MbfSri+1BfEEF0BHKLYX0KbULYYDCvlhzgEis06lTV6lTUUkkV/DHi230XwrpkGv2AkhjYqxhQKrKG3FQUOQcHBOBnNaq+PNP1C6vo/BWlQ6FcrBiwtITiOWNfmYKP4ZDg8AfN6g9eB1DQ47oxaLoE8V1aQzCRpZJspGJVB2u2Bkr0JAxnOM1i65pF94a8SxabcXUEcq+VLHcwOWjVWwQwIGeP5ihzg2o2V16ihzK7W3+ZtWet3evagNI1G8SK1i066EJ6AyMN4JJPUlVH4CqunSahrHiBJbiO5ubjyERbiPaQqjABkI6NxjqDxWdqHh/WPtEogt2ni80iGUfIZlzgMFbBGeCAeahEHiSwvmina5sUyzKrsVV+3GK0jCMGpTi7f5kuTeif9I9l1v4d+BvMh1bVvGdzqsroGuNO0wbWTBG5vOlIXnOOh68etc7qGs+EtG32/hW31s2JgZY7fULhJPJdmyxBVQOo98n2rnPCml6zrlm0891M1qH+zxySMWWS4Yfu4sZ+XOD8x449axtSl8h2V/lK8EHsRVudFyvD8Q9lLl97YsX/iDUHjWOOXyQMDd3+pP+FaOlaXqGsa1DY32qedbSKfMMDsFAGcYBGOp6kVzNpJaPI8t7b3U1ui5PkkL+ZI/lXXaH4v8AD9oZWttGnd1GQZXDBRnoKtp4n46n+YnaGyKLeExLczaZa2U4bzmSK6kRiWAbhjzjGPSpdN+Hd8dcsdPu9UtbN554lLSArtVnC5ye/U4pniLx1rGpXMkkJWziZAgjj52qOgGeB+GK5pr65lu1uLmeaeRXD5kckkg56npW/wBUpxjqZKrNs+jvjV8GdFtZNJtbHXbtdSeJ4bJfsReF4olDbpnH+rOWGXPy4PtXzrrml6lomoyafq9lLZ3UeN0cgxweQQejKRyCODXsGrfG7xJ431vRtDijOkaSbxPPtredn85cj5XPdQRnHqa6bXp5FitbMaXda1KoYQWyKNsank5ZvlUZ7fpXhVpOhNR6M7E/aK/U8Y+FPg++8deLoNFspYoVCma5nkPyxRKRk8ckkkADuSK6b46/DNvAL6bfR3hlh1BpI3gIy1tIgU7S38WQ2RwCOnvXpmnLL4U0W6ubOxsdK1fURHDG8EQlELhvMG4Y+cYVs8Y79q4dNc1L4iXbaJdadpmrQ2bm8hSS9aPyTJhJMlV+ZsqOO2eKUa6lqNwaR5inh3X2iSVdD1NlkUMpFs+CpGQc4qtqOn3+nyIt7Y3VqZBlBNEyFgOuMjtmvb/B3iDVbLSteg0mxuNulkgXYu9oiw20AqQQ/APBrK0rTrfx9aalqt3Ym7vLUgQxPOYlYsCSBt4XOB2612VFThByvtYwjzNpW3PLvCukXeua1HY2kSysqNPKHcovlRjc+SOR8oPTnmvc7Pw1otj8N/HGp3xt5/C8Vl5mjxQX6lhcPtWNZEHziRW+b5uGzmuc8M+GvC19qX2C78M6po+oBdypdF9j46hZAcE47cZFc74/8K6lpfiWzdLGV7Ge5jtEuCCY2YtlUbH8W045644rjhUU6ln2NrOMbo82hR55hGrxhj3dtoH1NdFZ+Cdau44pII0ZZAWWYOGiI/3lzz7Y5r0fx34Q0nS7GzbTtNtI5m1GFd2FXKglmBLEDGF79elejx6NoWgfs2+Mr6G8XUm1gy3XnSKVlgYkeUjejK2Oh5zXRSqwqJepLja9zw/VPA/xCj8J2+r6lpN5caLZxlIJ1ZWWKPOeRncoye4rH8H6Xdtr28zahZW8atLLcRRFXXbjAAb3I6461BpfinWLKUH7T9oUdVnG8H866S48YWusTJNeoLJ44RGUii3JIOck4wc/WvS+pfyyOf2zv7yMq+l1jw5ex3F1LFff2mvnymUFyw3Hls9CTz78V0Gj+MfD/wDa1jcXWg2lysI/eLcRkgZGONrfj059q5nxHqei6lJFOdau3khjCiKSMmNwBhRwcjA4zXLWNzuu2JwoJ6DpSqVqsUoTaa8ti+WLd0eo+KLODUvGMWreHhp+nfb3KQx28ZmhjYjG5w5O08/QdRio9c+Dnjqy0s3x0vzrOzR5L26t282KM55wFyWAUAnA79OKm+GcVveWes2bA+e1sJoSjDzWKEkquc9jz7Csqz1bxpc2erSaW97cWFinmXBTakYH+3jA5Fc/NSbad428r/qXKEopPe5zmk67quksr2d1JFDIf3cgXAYZ6jPY4r0jwN4m/tKxi8H6rEs2n3MqlC53CIg5yo6g9cAdzXmWh6L4o8c+JY9P0PSbi+1CRWkSGJNoCKMkknAAH4ZJA6mtbRNT1DwvEdSEZsr4+ZbwtKMSwMMB2CnkOASAT0ycc1UJyu4pkNR3Z7vex+CZfC+saDF4+i8K28brAlrdiSe4EYVQSFQKOSDkc+p5NfP+tx/2TqzrpesQSxWsn7q7hnx53oyLgMB6givSb2IeOPhlF4fFxZ2WtaDbSalaopXMgRf3iFuu4g7vqBzXDWnhPVtXsYZtY1q300yRJMqXNuRmNj8r7l4K+9c9F891FG9eDpSsybwV4lvND1KHVIJpGKEO6B8CT1B7Vs+JviKt9BePqvhmzvYpyXjLIQ1q5AUyR9NrZA6555xWhqnwv1jwN4Wudd1qWw1HT3SM24tp0YygPubvkDhckc4JHeuL0rVX1DxAYdamkjstSmL3g28EHkcHHGcfhWjlJPmtsvUlRi4rXcgtYTr13aafpLGcXY2xWZuFDh+SSzbAT6nP51peD7fxNovjRtJ8u50nVLdmZ4pcx4CKWG7PBU4Hsc+9dvbaVe/Di+t7y10yxgvLqMmOZY1kAIwdyYJK8Yyp9TXY+JW8J+ILIappsM1540uoYRBb2z7pWbj93g43x5XnuOCKmL5486W/9bClGVOVmcl4n8SyWus6hHq3h63m1G/hlSG9RF3zYPEhVcck55JyMHFeUS+F/GGoam5l0yeW4QjeGKq+MZHBOehyK9A+ImmyReOGuNezZPo9lHLLps5KyzOHZinAIK4yS2cYPHWl+E88l1JqeuX00ctyBKbbcWLK6r5kj7VB428DPHJHas6TVJWle3Y1k51bJ79yLWvhzqeg/D+18Valf2MkDpFJNYpvWZVc4wHwUb3weM98Vk3OuR6c0eijzIrKAb3V2BkKn5xGSOAeeo657dK9At7CdfCun6tqCtd2d1cMsMfnF1CNnazR8HaT0z2NcX44tf8AhIRa21noOk6NqCN5UsqIYhdf3ST0Bx145JHNdTpe0hf4kYKpKDs1ZmHoXhjw7q82m/a9Q1OCXUhI0KQGOY7lfbsAODk87cnnHPWt7xv4KtvCNj9rtfEB1CCU+XAnk7ZQ/wDErYJXgdwTjoRWh8I/CFvF4uZtYguLeHT0Ek8kZw+/+BVPbJyTjsK6fUdSs9O8b6fNbRx3GlRxSNJpskf2kCPcS8zA527iDyCCMA9Dzkm5NRtoxwkrOXVdGeceC9an0OM6pa24eSZhDMfvb41IYxEehOOv8jXrHhXVrCx1q0tbTQLmLVJvO1OxufMaForY/wB7JAEJ6YI5x0PGa2ta1az6LDqGj6Hp3lXMz/aBDYlHt59wAYg/Kdy7fuHkLkgVyniPXSdd17WftV3LqN9O9o8jPuDxQ4VdowPKTgYU5PA5p0cG6lblba9C3XtBytf1NLXblvEuvS+ILy0sIdS0icSCWNhC8oQjarKODyMZx0rlfGOuXeuyQaS2ntYKZBLNcmXzVBA7AAdz+lctp+v77qfzw/nM3yvuG0juCO9eo+DtQ0/UL7y7yHTrFo7X5nkV13FRySACTleo716EJxjSlCDOOd3Lna1OT8JahDpkNxDbwx3+p3My29pLz5arnlsEc5OAMjA5616R460yO+1PQ7S31q9kvWZbVook3bZCowUUduCuM9OTiuDubHQ7Xx1pcOi3k9zplptdTPgfPgvhRgEruPBIz9au6p4ig0TWhqk0yzfYWdI4M/NPIy44PYLnJbr0xyeMlCKh7S3vdCueTlyX0ZzWr+CNWGtXenrZXSmBn8+IqUdQOSQTnPrjuDXs37Lt7awXWvaKdctY9Kit40TTdTuEKtMzbmdUbGRgDPvivO/Dmu6hrWnX17ca8sEh2yGM5JLDjBJ+7kDA65zjrUPirQbXxhrlja6BaEPgLLMsZHmluct6KMEcZxWUoKsmo79exTTjq9jpNV8aXv8AbGreJZLqWbVdU1A2mmW0JHMcR2eYSP4B8qgDqc9hXMrbteX8GvaPqjR6odwbZGwIIGG3dflIyK4nxDNq1j4neGUtBdaa+1UgfcsHlnjawA4B5z7mtjwdrbaVBLLOrXN1qMJW3hjf5pGkYAbzjI6E4HJyORWXNy9Fsb6SaTelzC8Tapf3s7SahJJJc+YzSsScNzkADsAO1dVpL3sni/wx4b0uVrlkaKMeXNt82WUK0vzL0XB257Bea05U0y6W9tNbhDXcUoDxBSdxX5WTg8AEZ4GeuKh+Feof8Ib47a+ujbwwiJozc3EGfJYg7R6gN0yPxrdU20uXYxk977novjTw4mn2kN3q12yardOGkZU3yKpbbknPCj5f06V5vrFpb+HdPOml/tM1ndNP5siEq6uASOOgGBnsetHxC8d6prevXVjZyobSeWOMCFywn2k7eTyQWYn8R6CvUpfA1rpnh3TNTm1SKTUId2mXpETL5TPuJYZwJNp+UHvn2rnrunH3Zaq/4WO3CVqlOoqlHSSX4v8A4B4NNrkd/wCLbO8u7ZIrGJ0VLdCQqIDkgDtk7ifrXvWs6JbP4FmurW+sLviCa4kNnh0hYnCLjr97OMg4BNeT3Xw8t5GnktNShtri2ctLbzpw0ION4JyVb73BGOnPNdfqes6pJ4p04aVHAltHeRtJZw3GEuy6iMhF6birEY461lXi9HHVfn1Ip1HByUv66HSeHfEWl6F4HvPCNpayXDRWNxPYTIhYyrITlmPUfMx6dQOa8Su76Xw+6WtnfG6Lx4nidT5ZGQc4zyflHNe5fE3Q7LwR4LsJrWwntLtH+xR3E1xvmdCGZxgHaqggYxXlfifR9O8RWNjc+H7WVtXcst0IomYseMDYv41dFe0g5JW1M6iVNqKd0afwz1TU9U1O/wBa1F0nmz5iyzNgBjwBjoABngdOBR8VL3VYWju7GS0axvrR9PKQx84V1dsk9HJ2/gBWb4cuJtJso/Db2f2bVjIP+Ph1AcuRtK+vbrivWvijoPhHQPhpDbRt595atDIksuVE07HL7h0bKk+2ABUVaqpuOnkRGceZwk99V6nzTEyLbBXUxsZCzsDzj0/Q16D4I+J2r+G7iw+wzmNoZAwmCgyImCNoB46dcjnGOBVBPD+l+Ibu4ubU2+mQxxgkPuZQ5BwoB9cHA+tczHYRQQTTXl0sEqxs0EKjd5jBgAM5wBgk9zx0rrlJw81p/TI5eY+x/gd8UdH8UfEW+lvrm4OqS2ca7lGLY4+8qjrwQPmPHJ/HZvfF9unjS+1bcsgsIbi93ygiONIkPAYHGSMDjuelfJPwp1KHQjd+IJ/tAaIeXCsT7dxJ6k+g4zjn0rotY12aXwvqmnz6lczR3d3KLZjITFLuwZCuMZA+XnHUCsU1Fuy3/VmkafOrt9fyRv8AwQ+NF9ofjfVtR1r7RdRarE0YUTYW3cuXD4bjALNn6mvor4W+LvC+pfD2G41HxZHql7G7+dJL8s6FnO1NvVgMgZ9BXw/qmj3n2t7vTdNkW2aPKwwb5XRFADSPwcBjk/n2rY8Ka7/YOlloctfXOdx3fLEmeP8AgXH61fs1VbWzJk3F3e1z7s1nwha61pRi1Cxtr6GVfmiljB/Q14V8Qf2fLK5hc+F7xtOdCWFpOC0WfQH7w/Wj4SfH+a11CGx1qa+1G2MKrKrkGSI5PzoTy3HUH0Br6QjvNL8Q2lrdadcQ3UEhLeZG2cYHQ46HnoaynTnT16CU0/der0Pzx8WeDfE/hKU22vabPBbhv9aGLQuP9lhx+fNT+H/EWpeHrMavod7cafeK/wAk1u2w7R2Pr9DmvvrXvC1veW0kLW8V3buuHhlUNkfQ9a8C+In7P+k6gkk3hqZtLnBLG1YkwFj7dVyaSqJ6MJ0lK1iD4ZftUSRmOx8dad5ycL9vs1Ace7x9D9Vx9K+k/CHijQfFmm/2n4e1W21C2bGWifJQ+jL1U+xr8+NS+GHjLT9UubC60oQzRp5ke6QKs65/5Zt0Y+3WqfhHxB4k8E6zJc6bd3elalEf3i8q2ACcMh4YE465FP2d9hOXK7L7j9LScAmlr5u+EX7Tema0YdJ8cQx6XenCrfxA/Z5D/tr1Q+/I+lfRlpc291bR3NrPFPBIoZJI2DKw9QRwayaaLUk9CWikB+Y0tIoKrXlnDcD5hhvUVZooA5XVtHwvzICP7wFeXeN/h1p+qXg1K3VrLU48FbuAYY4PRx0dfY170yhlKsAQeorJ1HR0kUtD1/uH+lUmG+h89aVrGo+GtSgt/EUGwxzT3KXKf6maQphQCeh/2Tz6Zr1nwtqbab4UspBJmQRBiB8wZickY6/y+hqt4h0O3vIJba4t0ljcbXjkXIP1Feeahpms+G28zT/P1HTowR9kZt0sI9UJ++O21ufT0rW6kYOk4u8T3bQ/EFnq0Q8s+XODh4iQSPpjrWyeK8C+G/iSG9t9VvPOCyRxEJn70bDsQRkEY6cV6J8PfFNzqvh6O41R4g6sq+cTtDcd+wNROFth06t7J7nc0U3cNm4HinVmbBUUsMcybZFDe9S0g6UAYF5ZSQ8lcp2Iqm8eB611bKCpU9KyL+wKKZI8lPT0oKueS/FnxNLdXNpC6mLT5vOgkhzuzJsO0tj5cj0ycZ5GcCvGNE1TW9V1aw0/w/FHc3VnbPBLNMhMForNwW7Me4Xua1NQuNU+IV9HYaXO9vaWzj7XqCDCxHHMUWOC3P8ADhV9zXp3g7wxp2h6bHYadarDCnP+07d2Y9yfWuhtRWhy06bk+aWxD4M8KQaWrzyTS3uoXGDc3s5zJMR09lUdlHAr0HRdMeaRY4xj1J6Cn+H9Ja5kB27Ygfmb+grsY7aK3RFhQIoNYt66nQQRWMNrGojXkdT3NXZOYz9PSiQZQ0D5ox9KQhtv/qV9himxH/SJF9gaLVsqy56MaieTbfr2BUgmgL7DtQO2NWHZgf1pmqahY6Zp02oajdw2tpCpaWaVwqqPqa5H4wfELw18P/Djah4guj5rg/ZrOIgzXDeijsPVjwK+H/iR8afF3jzVpp9RmEFhAu+10+FiIoQD1/23x/EfwxTSuZym7tRPV/jH+05cSi70X4cF4ICzLLq0qfvW7fukP3R/tHn2FfLOpapeanPLdXd1NcTyNueSVi7Ox7knqasaDpOra9q4t9Kt57m6lkISKMEu2eucdB6mvqH4U/AnTLO6XUPF32K6vxiVdLhI8q3B+7uGct078fWr0hqOFPqzxP4U/B7xL46Ed40b6dp27LXtwCFx/sKfvH9K+ktI8P2Pw1uPC9npVta3WlytJHe6rqNxt+zLjgqzYWMFiOnXOOa9I0zVPCZ0DXL59WtBp2gB4dRSI48gquShHGOOOO/FfCfi7x/4i1jS7nTbjVLl9LlvRdLZs+UjI3BduemA3QcE89qV5TeuiNXKKtZH0l4r+LGk3fwj8Q6J4pszp/i+aWbTzp0AZhGAQVlJPG0jvk57da5X9ivxNb6d8ULjS7mQKNXtXhiJPHmId4H1IDV4FoI1LxDrYsY5mluZAz75GLHaqkknucKK2dDk1Hwr4ni13S751h02RJjNEw3DeMFc+pBYeoFaQiruKJXuvmfXQ+rte/aIFxr+q+HLXw5c6dqGnysqvc5cptbBkZBgY4zjd0PXtXzT498QPPqerLNGqapcTSyX12qBXnlY5BHouOQP9omvYjoqeLv+EQ8XN9m+xNKsrRo37ySHBPlSY4PzgHH+8O9ee/tEeHmj8RaRq+n2Sx2uoxLajaMZlUkKD/wEqAf9mvIWdU6OMjhNpSV/R66X80dE8FJUnN+j/A8g0eaa4IiiSSWRiAqIpZmPsK6mfw7E+k2Gsy3gZb0keWF4WMEglj+HTHQ5rN8FeH9YbUBqFhbs01vclI4XXBaQdFxnJPI4GetXPF+rahpoi8M3EVxaLbyNJcWs8HlOshyMH1GDnsOa9mK1TuYLlUXzLXod74g13T7fVY59HSKIokNvPFEoAX5cqD3JUEg/lXlHiVQNX1S1i3KiSOVDjHfPSn298tvrs4WcXDXJWaQkY2SEHKj1AzWhLp813rs2rajb77B1IVYzy+1cZ/BsZ9cVVKDlRUU9mRNfvW31M7w9o15qFlaXht2msZJiqoM/vWQBiuMZxg17lp2jeAPD0Phu+hgivZdVV/Mt73alvAWXKAcdQcruY9STxXL6HpK+JF1OSw1D7Bd21p5zQFPlaXad2MHCggAZx3FcdBr8l5oM/hvUg5hy09ked1tcgcH/AHW+6wPTOeorepareHNqtxxl7O0uXR7fqeifDHVte03Vd1ki3NlY3rxzWLsFlVZVOZOegwMZGeQKtftF6fc+NdS0eazuMz2sbrJLMcEoAuWC9WOQBx/SvHxIup2lrdRSzm9GUuUKltqoBtkJ9xxj/Z969OlvNPtdOtdH0tdWvLyYMEnvCkQjSQfwqgOAOSW3cDtWdWlKpOEo2t16bd+51QqUvYzhNvmVuXrd/oW/C11f21lYaBC+lQyTWrb5vsMbsT82XLDLKSccjrnHSvTvBtvoPif4U6n4efyNV+0QS7pkBJLqoZCDjIYHt1HSvAdTvL34f+NRDcSW2opLAvnCNcwzQsSCq5HHTIPUEAipfgzqraX8TE0/+0H/ALNmkMg/elVK7dwLEdwOD9KjlhCXtIO8bafqZa1I+zeknu/yOU8AeILjQNVnZIS8u0GOErkTOp/1fsSCwz2r2PRdD8IaD4c03W9YW/tr+4mkkjtrbEd0ImOVLT44Az820c9utYuofDX7L4i1LxjfLp9ho098byyiadJIngkfK4QHeR83QDrx0BNYnifWNQvnltluJLuGBmZNq5WONeBj0QDHtzV06Mb+0bMHOXLyCXV1qOsXUsUTXd/Eu6d1ZmcvjAyck9scZ7V69eaFZ698DIbJbURazaKssU/lNiOaJ+r5yQNhwcdQSccV5j4Uhmk8LS6z+7Q4McFpESA+1sNKxJ+8cN146V2eifELULfwvJF5L3E0kRslEsgDkbW2tgcArnrkkg+1Z1IxxlGVWk7uD5bfr+h3+wq4NwjVjZTXMn3MGD4cah4k1yDUrXSr6a1vALjWLaOQCBWLHc0cp+VdwUnHUBgapeOL7QdPZ9P0nw1DpkcaARP9skld+Rh2ycEcccDrVibWIdK8JJo7aQun3Uqs00ltK4L8d8krgnqABXK6PfLa65Y6lqMYNi0pjZiAeQOw6kDjOOgNdWDovD0eeo72/E48RONbEP2atFne/DrwPJqvh3VtYk0uDVpPspkQhs3EPytgxJ/eLDIbORgcV4z4w8R3uoWmjefbxw3mmI0DXIJE0hDMwL55BBJ59RXtPwn8ajTviHdeGEaW0s767AsXU/KUYkKAe4BPynPYjvXLvptlZfGrXZPE9nBqVu9/MyMHUfMz5Vsdjzg5HUGuKKnWqSlN6vX0KqOMbKC0Ol8D6evhvwy+t3egWWpahqESv9rXUmZ9gAYoYlI+Udyc8+4xXD+INQheU/Z4EgGBuVDkFgOSM9s9q1PFOo6fcXLTafbyW3LptIAXbnqB155zmuMj1y3TX7FrRTLLbyrJJ56fIXVs7cD+Hjr3zXS37KPmYwXPK7PQtL0Dw1aoi3uoeSt4sV3LFMmYpwgZlyTkqCSQSOOoI61019c6F4o8LxSWt/HHPrCb1W5uSFtYwHUuwQHaAVUBcZ4GPWub8Za8/irxJa6jJFBPZXNmJhc7BmJog3nROB0wrgY7jae9M+HFn4f0DSw7Wq6lfPIrGW4d4ICSAFiKg7eN2S2c8VzrDU6lOnUTfNrf9DpliJx54pLl6HZeKfFl7Fp0lnp/ii2QIkTXEdlHMEuNx5AMg6gqCflGQa8nl1mOTxGmpX72bkzFnScYSRmPJ2qOgJzwO1aOtvcXHl28MCfaAoXbAo+bGec98Dv6CsHwJY6L4t8WwaJq0k1var5k7XFoN0zAL90ZBAUck8VpNUqceWWi62M4SqTab1fQ7TVX0gatdasJLY3MVoLq28jBtC4A34CYwzdcEZyMVleD/CuvaloltL4ijkm0yINdWH2WzWedYyW3na+NsZxxnI+XP15HWdP1PRta1Dw/ZTXMyJcBoHjG8SRclGOODwR075r159VtrTwlpulXGr+JLbfbCJ7dGIj27GLZBbk7zjbyMZ5FXUwUKNSLotyjZNP5DqVm4uLVn2/pHNeILzTbTTbeGwtb6xvLYyxTCcKpfB+VztAw2CRgAAY461s/CjxHpsOitaI2n3K+a0lwlzHhZCcZXJ9Bx/KvMvE+u31/NLNLCxhim23V85Zsu4+UMx6Ywfc8mvRP2cPDeoP4Y17xNbWujarBHcxxRi4UuCo+aUqrDqAV5Hqa4sxnz07X2ZWG+LYx/Htr4cS2n0PTUnQyHzrOWSTIjZ3A8sn+4EXuDyAcVoeF7XSLbwE7DQbW4liZIDqMJkSWKQnJLbuTnnBYbRwBjNaLaXdaH8YFlmsVnMEcDwGS1Ey7XXk7DkMRuODz0yKg8c+JL3XtUub65vS0aBo44hEkYWMEbQQmPrz3rowdG1KM5ddTKvN87h8jzvxjqf2uO4tFtJbq7mH7gxnCxjOXIjUck/kOTitfwRpenx6HdHUZH8qeza4nHLSK6qdpQDqFPJ9s9q4vW9Raw8USnR9SlljVHi+1RI0e5XTDDHUDkj3FXrXV761SBo3ZHgRdvPyngVjWSrbsunU5Olzr/COjJ4m0yC8XXdF02OGcbUv7tUZ24IIj2sWXnuMHnrXZa94i1x9FOn6hqtpqVpKxmACozRShuSu0AJwAAB2z05FYmjXDaxotrqi6bp9jFaRPGqWyBRIw4Lv37jjA9qzvEsgsNCido/IYkl1BzyODjnucn8a7oqNOimc0IJTscvr2uR2tvcxizE0jlSs5c/uVB5wBwSeBk9KuaVZra+HbdpofJkvVlME7SeWJzwHUH2yBn/69Z9pq1po980sN2tzLe6c8cqPBhbd5ARsIP3towSfWtv4e6LqjePLnRr+E6lcWMK3Q8hlYbCyAEA8BSJFyOo7gYNc9Kfv2mtGbVFpeLO4+GjSeGdPWHTPGFm0UF4HEDRebGGZtoIlZRhSckqB0HvXL+ONcjbW4ptasYbpVXE8UD+T5zgEK5Zepzg5HXHvXpHjvUHvtQk0pfDQ0GHS4lcpIR5l0zgE7AnHygZ6npzivCPiPcSPqrwRHLKmWI6ACqcoRg+XuTyybTl2Mi11C6s7dvJlDTXUgjMcNyGLgHgNGOep4z9MV21wureMHsrBvD2rPqPh8TG9jiT5ow0ibV8vblQhBGOc57YNeaPqk0kVvH5zAxuCuABt9CD1zXq3gvXmsdJh1gTzrfJKwL7hiRsYLMTnJx6is6EYuTdttQnJpWvoz0fxlqt5L4TtbHWyL29tvJnu4L6GNWKyKzJlQA5Ixg5wBkcV5NqTWK2cl7q9m10bWQMLYyNErZ4wxHIHI44roPGHiiHU7yW5W4L+cn7qQ8OzBeQwHy5Hr/IcV5/Lcajq1hNc6m89+11IZZpTqEcJduuGMg+Y8Z4qZrkhZ7y1/4A0tW1sja8DX1zIRp9tcQWyXVq8Sm4kCRow+dG3HhcMuc9smtf4ZeC7HxFeXaXyLHJDFLO17dSk28mzqsZH3ycE5GelcTZvf6bqlnPq6SWCyFZbd7hPMBiA+U8feGBjIr03QvF1xpPjPUtEexjvrW7jeOOGS2Em0SLlJIkzw20jAB6HFbSkm4yj27E9GQanZ2k+k2+mrp0cMi2x2vFIjB/M5ILKMtjOPm5HI7V5wPCus6fJIrWksyMu1TEjMSfoK9b07Q/ENj4nJ1qzEFg1xssTHtaN4gMs2QSRgbRg/TtXpel2OmwkLAqO7j7x6152JxKpVE4I6VDmV2z530T4c69qAR7pPsUbdipZ/y7V3Gg/CrSomjNxby3bZAJlY7fyHFezJZRjB2qPYGphbxHEcckauFLdQCQPQd65quYV6vWy8hxowj0Pn74SeH4R44JaMIZ7S8fyyMbDHc7MAewH617ZFp6wzW6gnq2B68VQg8F6Ja6ob7y5ZZxK8sb7yrRF23OAVwcE84NbVyt00yNFIi7d3G3OeMcmuapU9pK5UVyqxxvxa8M6j4h8N/Y9LuYobqKdZ8yOVBCqwIBHfmuL+Dfgy+8PeMZ577UrNmWyRmt4CWLLLyvJx0K84zXsEts1xC8MqgmRSrAZxislfD6W8yyWu6PCCIAdFQcgev60413GDh0Hyq9zM8F6b4P1Dw9NN/bEenOLsrqKSOQHlE7O+7cQDlVjUDoAT61Q+Ev8AZzXHiePTYvLs11Rlgw+QUBbafyxWrpnw51bVdQ8Y6NJpsen6VrWkW32K/wAKymZHD8gc8sTn2rWsdGsvD8k1rbW8aGNtsvkptV2XgnH4VvV9yDd/iFz89lbYv28atLMucAMuAR7Vwnxj8Q3fhWLSbu18qWK6uWgubSZQ8U0YAYMVPRlYAq45B/Gu4s5JPMnmkjYJJgqAeQAMc1i+KvBuka35ctzaqJndcuE3MFP3sZ4HFc1KShNSG1dFjVtFgv0K3MSzRk5AYZHtXjt3odxqXxH1DwXFf3kWkxQi5ktUmIRnEaHdt6ZyQc47V9Ax232WNIvMLqAFXPXAryXRIYj+0zqhjkDI1g0jEcjJijBH4GtsNJxcnHsRNLQ4fXfhXqVmXewuRMB0SVdp/Pp/KuOm0u+sr0Wd7aywStlV3LwxPoe9fYU1lFIPmVR9aw9bufD+lXNpbamIle7YrCCmQTkDrjjkiumGaVlFxkridCLeh8waT4PuU1NftsLmxcEPKoGV9MA16b4A+DWkeLTqS2t48MtpaqyD7ZGpkuGP+r+6MKF+bJ612vxCsdPstGM6NlPPj8yPPRM881i+DtS0fxV8TrW3CqkQkk+yJbqbc5K4UME5KjAGeuM9q6cNV9pDWJnUhbW5xvxF0OX4bwL4anZY7trYSXNyt0jyTxSOR5Sbc4UFRuzycDtXN6PfW2n6JLeXE0k4u2jjmtFmVfPQOchtpLD5c9R6VofGLwj4h8L3sk+tRYW5vHWCbzBIsg5YgN144+ma5T7PbGzMNteTJIeG83RDvOf+mgyfpST5tSp6OyPaPhj8StW8NG5n0WW2jtpIiwS+G/y0zldzKASVHHpznHAqj8fbzT/E2q6LPHawWEtzGbma7YCWWRXPIJT7wBBOSM59q5Xwvd31pYWNtrGmwWkMNm32SaS38o3cbOSGYnBcbgQD6cVq69qENxpdl4fu5LWC5uYGu4ruGcusWc7o/LHTOOMevtXe5x5FOW+xjGL5tDmtQ8SG3tY9Ns5t9qgx5pjAeQ7cYzydoJOB759MQ+CLqCC5ktNSuLy3lQZtFaEkO2RhGBxtUgsc+o96469meK8ZZsRmM4w3G30qy+or9uhazCFofmMiTPIGP975un0AxXJD929NDarUdWTnLdnvul3WnaxCml+JrKa+t9/nWMVjcCCdMAZChgVIz2xnpXIePPDcE/j2DUIdL1fRdCnltlme7YtJCgKrKw4G7tjHcjpmtO21SPVrG213T9JhtI3fd5KyEmBQRnyz1zkfkTU3xcaQai2oLf3F213GgJuIsSA7R+m4Ng47cV3VLShzHPH3W0Y3xP8AF8F9i40bzdPFpdia1Pm5kT6ueWPT8q0Phn4qOk6vp2vafJaX16ih2SeLmNs4ZckfKSOjL6154s9qN6XN1PbwsChaKQruHo21WJB+lSeC72Ox1KaFIYryGYhUlUt+6AP3hwPTHI71y0ZKnKy2NJuU/iZ6P8aNTj8Z2z+INU1K/k1wOYooxbxGyijViPLjkXEi4z0YEk9T3rm/h5Y3V98QbbS/Dt/9kt7C2eWS7kQAFRHvlLj+MZyuO4CiujSzjnkn0+a2VYZvmjKZO5hyxZR65HNc34du18M+OPtsGof2dGYntZ5EUkPE33sg9flHTjJx0rurYdez54dDKE/e5WW/EXjKC/udNs47eLTfs0cahgu1fl4DHkk8nOf0q3c2dtqMENvJLPPcb3eKVPnTHUrkDp1IP4elec+JLjSZHl/s67kKgsIkuJAH27sjOARnB7Hj3612/haXU30O1hezOnTNZK9vcKx/0lCxAkHUDGCpx6cisKFXlfLaxc4363Ldlr11pfha60nzvsawl7hztzJcdABu9OB79ayvBNmmsS3t1qs8MLz6fNNa3H2gL9m2OFZ5ADnB+6qnO7dwDXSSeFNZ8XWZvdLhkmjEgtpWjjKhGJOWdeuOD2rzm3t/7Pk1OzkdDI1udj+bsCMpHr16MAOvNRiqcd47eQ6Da3Ou8HeIv+PSFJLqG0jbZcJKoki3kc4HQ9BgEcYpbvStW1/VhDaSp9r1PBQBPLQEAjBz0PGOh/HrXD6ZfXOnar9lku3tLa8Kfagjh1IB4YgHnB59a9Z8Iataw6pbm+ura9tFdYY0cYWTnhlYjIznuPTpXRhaibb62MqsbI8o1zTYbfZCY7qHVLdXW9R8eWuO4CjI75zx0Oa6/wAOC3m+Hv8Abks1zdX6XX2UO7EJFGoG1V/vEZyeuBgcV2vxk8JzaGU8ReG9Kv8ATHkHlz3CSiSJkcYyCCTjBOcjkVx/w9t7W5sb7T5beS4+zqkdrCowpyTuYn+8cZ+ma46i5Iubbsux0UmnJK25citYdYggCWdnFJaW7ZcvsLEHP49f0rh/GVtfFvMmljAgkEMNsrbmAblmyOgLHvzz6CuwaMW13c2jKMRu0ZBOQRn9a29P8MW3ifVoxI9todsgCpPLudZGVRlevB9M4Hv2rv51VpJsxlF0526HmFsL6KWDw/AkjvLdIDFGP3kkhIAXB7jtnoa9D1a18WeBfEF5pd/Dd6OW5tmBG+SAsdrZXg9Me+CDXSfArwlZWXxz1PVtWvrKez0eN5oLp2ylxPJ8qFMgbyuWOOucVH+0N49sdS8QyiC4iuFgkELRx8logMsGY8A7i2AM9M5riqVJKat0NoRTTTOf8XT2msoBp+k6LbTWyiV7uKJomfeBuVgXKnLdAAORgdcVxF/peoar4hubmxP2iW2MRljNygldtoP7pRjKggDA5HArp9GvpJrD7PFIsUFwyEmVdy4Bzz6+9VL7wlc6nL5trb3T6dHM6z39vaPMqc8KSo4OB0JHrXRVpxqR5k7Mmm7NxkaemeGdQb7fZaw9pHqWo3EYt2hnWZo5B8x+cE4AOA2MnjHPNX7G+tbW+vP7at9N1l47RY0W4iaRDjptKlWU4JB+lcFd6hdaJexvHIRPYuqhY2yI264z3z3rvvEs+mS+DNAlstJgsruSRY5b5o/KMjlC3zn3OTk/pWV1RnFLWL39f0KsqkXfRrb+upl+DvDR174sadci2RLEXkcs8MIKJDGCNoBbOQSoHXJzWn8Srq90XxzJovhvVNQmNxOCkLSn/R55G/5ZnqBk4Heq2kalNI8t9cXwjZY0hADFSegHIOMdKwrLxNJoXxJ0zxNqVhHqEWnXSTSQBtjPsGFJ49QDnHUVVaiuZTjsZxm3GSe5718TPAOkeFUs9V+1Xuq6rHBJFOpICGJEXKnAzkZOSeo615dp0K6Wlj4r05XbULKV7i3gKLJC0iY2EjcG75xj37UnxZ8VeIPEOvaNCqNa2+thdRt7adxmKJnIAd+Bg7Cx7AAelZE2taVL4nmvbCHNj9p3bFkKgvj5nUZyAc9PSsqF1+7a91/gaz5ZRv1X4nQfEjx5dfEqHRrd9O/sn7K8jXSSXatuY4G5AQCBgHGep4zXP6frmh6bo8smnTXIediwjlIzHIrEKScfdx27k11OvaTYeL/Agu0urTR7uyEiN5sZ2yoTkEMoJb6YHWvKrNZLSOfWRcJC1i8aRDH35j0wD2ABbJ9BXRGjCF+bZGcakraHqWqWmjwXG++szJqhFvdWdz57LcxkjOCnIC5wQpGcGqHxG1vU/FWj2Om3u+38qZfOuJYsYMaEYwMdz9eK1fhz8L9b8Q/Du98V61r76TaahcxPBI8XnTTKrH5+SCMsTjnnGeeKtam2l3mn6rpWo6oXMd0YVup7XbEWUbSytuzk5G4EZXJOa40qdSXLLdahUpyly1Y6LyLfw88A6cvwf1PWtb1Zre4nkkuLcAcPDCm6PIPI3Ek84OMY615fDHp+tw2un3Fpb277/wB7OoxlfUjIGR9RUetarrF67WFnd6dY6bcSlWtbOVj5jghR5hxluAMZ+XA4x0r1b4GfC+41zT9cvb3UI7KBkFlb3CRCUOWGZCAe6jA+p9qKc3SUpNas1lyS5YX+fqeXa4seg291YW8kd1BZ7RC0anac8FjnkHuc+vGetZWg2v8AwkHjOz0+1M1vYNcALnMnkRjlifXgEkcZrq9KvJBcal4RW1tJHaZ2kvSfmQxZAPHbj9a7P4A+DbPRvEMev6hrlgtrLBiC2S4PmNIwOBIjBSMAnHXnvT3bS3FKPLFNnM+Itebwf4wvl0m6triK7j+SSGYsEBPcYGOf4eQB3NctLoVxJp0erQpM2mIzG8uNm/ZLywUovzKh4G4jHvTfiEt5qXxJ1e3tVe/n+1uqJCCxCg4C49RwMCuq1jwX/YFikV/rzWd9CYY722lDKJ1mPWEniQKMhseh9KVFRgt9Wa1XKcmraI8+8JahDD4givr55lhik8yRogCxABO1c8cnA59c1678LvFWp6Hps2v/AGqPTovtCLaL5p/0iQHcUCA8qBwxOAAcdcCuK1/w/e2kGsaJpOny3EMN3HukW1LtGDkgn5coWXHAPODXM6xcNDqS6cJHktrNvKjYnA2A5JAHTPJ/GtFJ9dn+W5jKHJ8n/mj9Afhv8UrPxhfW1j/ZctlLNaNNvaVWQurAMg7k4O4e2fSt4+GdCvdcPia4tdmogGP7QkrJuj5wrAHaw+or4N+GviXUJvFOl6bbNcpYwStJDFHKU2MBneXBB7dSeBmvbLD4y3Vvpmv6PfvbalYG3kuNLfJnlmcYHlNk8DOSG7Y+lTUpXk+REQu7XfY7LwO0fiDXfFlhPp811oxujPZXM+0rMN5jbaByMMBg964P4leBbPxppd9p/g3VLOe/06crJb3IHnqAPuq/3ihyME5GRjNV/gN4j1G68H+K9W1aDZpj+TYLa27EG0t0Vt+wZ4GXBJznOT2rqvhhpfh/wv4pmvbzXGlJsGgt/MVfMmkZw6puHDNhSBXJ7VwkorqdsMJKvCdaKvy/kfLereHdf8KXEX/CQaXPZ7ywj8xfvlTg4I4P/wBcV2Hgb4ueK/BV/C3h7UWe1kIaSxn+eFx6bf4T7jBr2zwr/wAIr8RbfX/DuqQtfJYyC4e5lcbUZ8hyjD7oUjGc/NjPSvK/iR8FNV8Ozrq/h/dqulod48rmVF6jOPvD3FdSm37s1ZnFOlFybi72PqL4V/GTw74vaPTr1o9I1twP9Elk+WU4/wCWbHGfp1r08np71+Zep6rJD5oZt8pYYdf4D7HqCK9s+CP7Rmr6PNa6H4xabV9NyscV11uYB0Gf+ei/Xn3NRKm1sRGbS94+yaKo6Jq2n61p0eoaXdxXVrIMrJG2R9D6H2q6vTNZmqaauhaKKKBlS+sILsZZdr9mFclrGktG7JIoHoR3ruKiuIIp4ykq5H8qaYHhHizwa0kk19o1x/Z2pSIUeQLujnGPuyr0Ye/UdqwtD8RTafob+F9Sj+xamv8ArIXIAlU4G+Jv41+nI7ivadd0xrc/d3Rno1cB4z8MWOuWXkXkRJQ74pVOHifsyt2NbKRE6ak79TqPAeuTR6M4uLnfawIGJc8quex6duld/aXdvdWaXNtMksTqCrqcgg18wTa1qnhWxn0fWi7R3O2G31FFxHIM/ck/uNj8DXonhfXxoPh7TpMtILi4KyRB8YXHUds5560pQvqjGEnC0ZeZ7EThM0J93piqFhqlpqWnJd2UyvGxA68g+h96uI37sEH8+tYnQmmrokoIzRRQM8Q8NaHZ6XYQWNjapBbwqFREGAK7bw7pBupQzqVhU/MfX2FReHtMN3cKuCIxy59q7qCGOGNY4lCqvQCqbe4/NixRJFGI41CKOgApz/dpT0oPQ1IhD92o4GzH9CRTomzH9Miq9u+JZU5znIz1NMXUbBJi5lXnnBHvXlvx6+LujfDuFYYHj1DxHIha2sQ3yxgjAklI+6vt1P61h/tCfGaHwT9s0fwtLDe+IzCfNdsNHYr1y3q/ovbqfSviG81i/wBR1ifVdSupry8uHMk00zbmdj1JoXvbGTvJWR0fjPxFq/i7xUmra9dS6neXLYIZsBcn5UUdFUHoBxXd+A/g2L9Lu1us3GoSoY5JEY/Z7DPuP9ZIB26D9al+EPweu/E01vrWv+da6WCJIYQCklweoPqq/qe3rX1d4R8O28UcVhY28dtbxL/CuFUe3qaty5NFuHsNFdnJfDn4f+HPAul+Vp1vFE+0faLycgO/u7ngD24Fcj8V/iFoXws+LSX2m28Wt6vdWCRanE0xWO2X5TGVIHLlefpj1r3H4l6XoKfDTW7fV5RbaZ9jdrqZuSFAzn3OQOK/N/xTqcmp63JftLPIH2qvnSb3VFUKgLd8Kqj8KdKKlK8i3Ualb+rHpfx1+JtsfHfinTfAV5FD4f1yKJdSaGNdt7IFyzAkZHLY4xnBPevG5JFKbeuRgfWtPSvDHiDxTrPkaJYz6g+1fMdR8kK9Mux4UDHf0rsR4J0PS9Ma+vr6GXUIGk3xx3IeGLaSqtuUfN03Acdcdq0UHzWQJaFD4cwXHh67fxBfRRpMnywxmULIpBG7jnIKMy4OM59q1dHg0rxZ8TPD+laj/oul6nfmG5S2xFhWJbAwOOuK9eb4f+G9Q+F5uL6w8rXprNr62MMjL5TmMMuVBw3QdR3NfOmlXrafdaZrioTLYXsV1sJxkKwJFXGSSvbU1qK01Bu6TPatO8Q6X8J7nXfCOtXNxJDaX4bQW2GRZ4HIbduHGATyQepNSfFHXoPEsunaXHBBFBZyCSO+uELJHIcYZQP4cdz3rjPE+sx+NtG0q9mfTtOj8OxC30+JJGa6ndnDMzDH3fTOADnGetc14mvzHFPGl1JcLkAtkgBRjC4+teZLJKWJxEMXP4oXt8zb67OFP2b12/Dudt4blt9F128sLx7W5W1kWWOaFm2C7BAdxnk4AI9MjPNec/F+9m1HxrcajcS+ZvARSBj5VHy/U4NRaNfTNdSlnONuBk9frWj4n0CTV5dPFncRvJcFV8tmAPA7c85zjpXs06FNOWmtvx0OKc5SaOb8MaWmsaxL5lx9mRIXljYkKJHQZ2gnuen1xXq/w2hEGrorObrTYYhLKrMW27z36d8cDsDWJoum3yaYYV0eSdobRmdoYn3LFnGTgcDnn2qn4a1g2niExOokjul5AODwM8fhSnSiqco33NITcZKSW34l3TRdad4316zsIpjLFC02IztcwlssUHcgEdPQ1z3iOye6u4r6IgNcwSSiMAlnMbBePcgg/nXWeKrWSby/GFrJK0loq2v2q3YAK7ZKhiDkHAP51l6bc3Gs3ccuqSLeOsTRRiSPAhDNktuBXn3Oa56EJOrdPQpyhye9uVfDWl2NpprS3TTx3DocDGRx3IJ7GrXhM2eralLHqGpS2ClDHZyjlTJ1CuTyqtyMjoSO1RavJcNHHp8Ea7kYooGOB7n04zk1z0E0dlq8qReYiwk8y43FypyR2Az0r0MRKFOm6d9WjGlGV1O2ha8c6mdTtrQXOky6bqNmpjO/cBJCfu8N0IOenByal8PTm6sdLEJSK/sriRA+wASRSAHkgdjnrkYJroPFGsGa10jVtNtbXU7GXTm02SeeJnktZmJLo4ycNgkq3QgnHIOMrwzb2sEgP2eSBMbfNVctu7YyeeOSeK48ND2sVdWsb1JunJ2ldnSeI9VnktIbe706ygkhjGyWOPazkkkvx1zkDtjGMV57rupIkMcdrcSuz5Fwgyq4z9336A+nSure1k1DU7TTIn2m6mSBGx93cwGcfjnFUPjd4JtPAPimzs4b+bVLW+t/NDyEROsgYqy/LnA6H8faniqsYtUjKnB252bvgue4s/D8D6hbhbV/MZMyGIsvcAsOeuDgGk0a8hur+TULdTptkp/dWjKX2qBwdxHPU+5NYVtp/wBq1b7Dp9zNqVhaxq9rMSxEeOTt3HIG7d/Oup1aOO10yKAozblG5yMnOPrx+tZ5bg1RqVJJ/H0PUzLNZ4zDUacl/D0v3/qxh+JNUha/CajfyNbo2TIik8H+6p6dh+tU/B3hnVPFyapqFjpWpXVnp9vJJcSW8BlMR2MUX6nbngc1U8RefcC+gtrFLgm0LSSsObeNCCzA9Aegz15wOte3fsZ32p6HHremy28lqLprecTSKwTzNvyoc9Syup4zx3rfMKrv7NOyR5dCPXdnivgRrnU9TsJI9Qt7W40uaOZZbmXaFiMihl9wGOevA3V6B4nsfD2n6hJeaH4uk1a8umd7ueOJlhicnK7epJyDzk4rB+M3hi80P4zeIbMXNrGs1yLqNbdSoKTDftCjpgkjHtSywXEU8MNxaoCsaqSEI2twe/eijTbtNkSnooozNaubyaaS4EbXc0MZnlV/mBCjJLe3rXFW5e/1Ke/uJ/KWaUM/lrt4J5C9hx/StvxjN5Fs863aoWk8l4QxDshGSTj+HoK5iAbbMMrQhN2QVkdmJ+n3R/OoUozrLnWhaulodz4X1ya0bUbDebdJ1MlsqkMjtnATJzgFSQfXArsZ5ppIbe1ntmKmIPtEmdjH7rEqB6dK4LwtbyW/2GeWzl3XOZLaZXA+UNg4OOCCPqK7jEceuMsdw+zZGgySfNwM8npkEfrXRTpKLfJt8xTlK3K/6/yOL+IN95MTRiRlOQoIOMj0/KuZ0K+l0q6j1Cwu4o7lSGRopGWVDnt6Y9c1teOpLG9um09Yit5HNlrp5cKE2/dx0685rlHijsEQHVbK4LkhooGZtnHUsQAfwJrh5/fuW/I9Q8PzReK9dgi2QwzO7bSqbSrNywyCDt3ZYDtuPauk8QrdW1/NpM18t99giSAyMoDYVePXuDzmtX4V6l4Ws9B0pvFlhb3ot9xZLGIJNGyrhUbgbsg53E4JzzkYqj471rwvqHjC4k8P2psbC5ULBFLKDIrFcN8oJGCRkc8ZNdtGXPFWja1/QzrJKaXNc8au7ycapPbx3BjVp1kVS+1N4GM+gOO9e0fDvx5B4d+H7yQ3iPqNrcNJPaxyCYeXIVRWZsbduTyOteEarAdst2DnEhLewzgUWniLUY9NfSVmRLOZg0iLEgLkdAWAzivJqRVRWNovl1Pqnwyuu+ItbuvFrXEVs9xbLBiBSUjVFACqcg4yM9e9eSeIdWhsdPvUu7b7Q8uUhZJApikLFvmAHIxu49wa52y8c/ZdMt7GFblmWMKwa4byyQAD8o+lUvGt3rSRS2Wp20dpIFinWNACCjLuVgfof5ivUcsPCHLGWttjB+0l00RlxKq20xubtEeQhfJi1AIXHuApHGe5FSWDR3GoWtrcXSRxPKqSzRkP5aHjPoTjmmaNq9pbyxSXkNu0SurPAljEfNAOcFjzzjmq2pXEE2pXt1ZWAtLW6kaSGIHhF7LmuBvQ2W5614MvNJtvCus2moTWdpNBsWBduyRz3Y/3t2BnPSsLV7631e2s7G1YuIpGeSPqAo5AGO2f0FcRZ3UzFGmYsJFIbd/EDWzoUP8AZqRNqyajZWVwfLW5igyxUdSgYgNwR379a3qO1HlhqiFrO7MXxEqx6zcQyFsxtwcYJyAen41o+AfGV14N8RjWbB5Y5TavbOQQSytjg5B44FXfibZjUtf/ALT02SN9L8mOBLvkeYEXCllPIbAAx7Vlw+C9cxtkjVUlRWU9SykBgcdsgg1yxrciTNJU1dpansGseMpNd8OvErpGt/ardYZBsDLyuB0GCKwNbMGueCLTdeWN5qbXLO4t1KyWyBACmCBuB4ORkZBqg1g0ml6ZoMe+C+e3FshdcAux2gfQk9a5LwxdSWXiiKy1FvLjS4MFypPC87WPvg1SSqRtchPkb0JrfwXGy+Y074P3eRWRpLXI1KayaZlEayBgTwCPavRo/Eeo2ejYaz8/T7jUv3kNvtkYxRqee5Q8jBOMjrWzb6NpOto0Ooabe+Hbq/8A3enPIEmklk6lpFXAjRQVJySSG4rCM509ZbGvJzuy3PKvthSz3ElmifBz0GeMmtkas3ib/SNWmtrKDT7bZAkGnxmNpjyNyZABYLywHYcVjWJmtrXX7ae1klDReQzxthY5FkV889RhD6HmtDwf4eur3wx4qupmmto9OsEvEJTIdxKqhCc/KSJK624y3MkmloV/H2oR3MukxWsrzw2tnsMpUrl2dmZSCeMZx6VseAGvbzxPo2ox/aILW2mhW6vgpKW6jjLN0HHr0rlNFkme8a28m3meUFY1nBK56jp9O/HrXr2giyPho2FwINNfULSZbmG1BSOCSRdu5UyQeiZHTrgCsaiqQinBXO/B4Gtj6jjRjd+R1Wn3mqTx3sP2iSSaNENrbpGXaVg/IUAHJwfQ1t+GNftzqa2t5bz2FyXMflTx7WDdgf7uff6V5pp3jC48FapFrghivb3SpUKxGRlRmxtIyOcEE4/Cn+NPj1F4o1ORrzwrB5MikI/2jM9ux4wjlcFcDoR1Y89K3xdKFWXvff2OBRnSfI1ZrRo97kkCs0kmcKuTx2xmvD1+Kmm3Xjmz129066ht7WMxokN0D1J+dlK4Y4JGMivRfDOhTar4ItfEfhXxZcrpxCs6anMEMbj76ebnkBsgggZFfLXiIQJr2oLZsq263MgiEb7lC7jjB7j0rkpYGMLuTuX7W7Ps3TL6z1PS7fUrWQNbXEayxtjGQen0rkfEXxBs9J8f6b4VNujLc+WJ5ieUMhwuPpxn61gfBnxK1j4Z0LQ9StfNjlnSEXAuFwBK5KjaeeAa9j1zwr4F1LWo/GWp6PaTX1oY3dwHZSqH5QY14JHGTjrgVg8vnCXvaJ7eaNI1EyhKiiULzu/SqGsalpelyQLqF8ts0zbIgcnceP8AEVuaqqfa5fITcu7dHlccMMjI7delYn9seAtX8Qw+HbrSLa/vrFjMGli3ASIOSCe9cXsnzOJonc9MtNsNvbRgjCQKP0WvPdbktU1zUGuLiO3Rbh9zOeMlulN1K6uJLk3uk6rcxWLxBVhyGCYOCASM9R3NeD/E74g31j4ivtBtBaSwwsheS4iErSNgEk7uOprqUPby9nEyfuas97WFQowyMp5BByKoeKDqlv4evbjQ40m1ER7oVcqATxkZbgHGcZ4rj/g942uvFej3JuY7eOSzkWIiFSAyleDjt0NQ+O/Fs9v4gGk2VxGY44f3xDjCt6H39qyhh37Vwl0G5rlujt9Fj1OXw1YNq4Ed+8INwEYYVz2BHH5cZrHl0DR/DKap4k0/TpbzUhA0rBpWeSbAyQCc4z7VzHhfxxLb3F6upxzTQxQK0axck8gZGTjHIresvHEF1GWhsVjEknlIHmDvnBJJA6YAHOe9bPA1eZ8uxHto297c3vDGqvrnhyy1V7aSyN3F5ggf7yDJHfntn8a8U+L3xAkXxQ2kWlraE6Vc/LcyxLK5kGCdueFAPHHPHWvW47nX72KVdFSxjhtYXmnkuZMsg6htpy79CMDjt6V8ma019/bd7Lq0E9vevOzzJNGY3VmOeVPI655rajhOSfNKwOrzLQ9C+IfjG81jwLp8Yt8SXDK11OB8m4ZwBjgHjkGum/ZQs5n1LXdWjvrGC4jhitIhOA0h8ws7NEM/eAj/ACJrnvH3xA8K+IPhN4c8H6J4VubTWdPSIT3MLYidlUqx2DJctknJwQT3qt8N/h3418R+HzJpemTWSte7RfT/ALtPlBVlOfmwpzyBjkiuj3aatFEKLk9Wd5+0dDZ/8Jp4CtbueO6tHeY3EUk4HJeP5nJPCkd/QGvONemtZpb+4TXE1dlnENlCJLpZmjALHaRgBF5ADAk46CqHjm2vtLkudL1XQPLv7C5a3m1N5nYMy9EjHC7SOehOMdKX4OaHrHijxqljo7R/aoYHuA0h2qu0gdcH1A+hNXGmnK7Yc7UOWxq2Cy2vhW/j12zEmpzyRx241AlmNv5fyBTyUCsSc8dBxXY+Nb3T9H+FsmlaHpMMUhaK3tL4wKJJMMHklL4zk7T/AC6V5Zr+paleeJb2bU4zBOszCaPk7CvBGOvGMV1vhnxLr3j6wudJvI7KDT7d0nYRRkFpMFVHJOABnge1Z1f3fvJjjLm0aOE8I68+g+OrXxBNY2usG3cvLbXKfJNldpGMH1GOOorc+KvjnTvFWwQeD7Tw9dRNlzAqrlcdCAq1tX3hrw7pdxZ32rXUlpZXTSiK5t4fMKugPVTj+IAf5zXPaHomm+JI7u61C/u3uraIbkiCgsucBsnjHr3op81XUUkom/4b1S78LaJYeZZaPqczL5ccV3GzfZ3cZVsHA6Y59zXWeLfiJfTfD2DSfEAlfxIpaV5m8poxCf8AVCMxHCtjIIIrzvxNf6ZJ4ckjjgLzQwJDFNI2Xyp6k+vb6cVzOmyKNMlZ7eWQs+0bOxx3q1Vkt7MbUdkej+E7e6XwZa30lvp9kIr9pLC5l1AWcl6QP3ke85yFIAwRg5PNctc6pqdnql4Ldr1BcLtu0e5S5Hlb92N6DG3Nc/8A8JLqw02LR5rhZrK3dmhtp4ldYixySuRkZz2rrfh5JZN4U1m4/tO20q+hnRg0jHFyrKQIRGuSejEnoMjJ5FS5cq0CMbvc9K8IWUt3rqarHHJb2tsEjurpwGRvkztC5GcYPHuORXMftHWNhp+qWX9mX1vepcoZnni4OCBhGXJwRgnPvWBpvij+z/Dv9mlna4iuXmhYOAkYIGcjB3EkH0AGOtcf4g1a51MxyXDyMGfLSt8zE9Dya6pVpy0vZdhJQS2uzU0tr6HTTHBJZCEAF3WKfepIyMlBgn610Hw58nzLKQ6gjzTTSRmz2tuijAGHyeMEluB6e9c9fjR7W4ZtOvLm7tVVfLlF80co45XZ2wc9qj8L6k1vrkeoNvdYtwOW5bjI59eBWSa5kJHq1tNfXIvpZL6VhbkfMjNsVem04PBBI59a8u8ZxyrqCyNJCslwWLETKc843N6d+vWu50LULWXTJykotbS6lVJmnXjKkElfXGeal+KXhjS7PxHoNx4XtpJXkaWWWKaYBGSJRKGyw+UFQSc8dq3xmIpR5acZJ37f1oKjTk05NHmFwsjReZN4gtL1UT5EFwzOnHQBhzj2r0nTnnjuPIh0YaZLHFE0drOxZSSi/Pk/wv8AeHbBrh7y6mvtLkuJpdJQyjOxJo1ZRnk4I3ZPpmtjwJfyXjzLdTSzLDBsG5txCAcKPQdeKzw7ftFYJ7M94j1q2uPhpPDf69f2rpbT28lopMqThVIVULKQOq8gjoK57wNfNpnhWMWGnpDA0RkJlUMzTMSFVicbuPTt37VU0Cw/tT4Z3j2bJGq3myKB0IdNwGVznp06gisXV5dQ8Pafb6LPIZnjEixLADuaRSDg564DfKRxyelViklGy3b2FSV1focO/iL7Br1zLOltfwyXTuY4ZugJPy8D5SMjtxiuyimhe1E3mXO+IfuxAxzuYgZIHXA/lXmuow3txElxey38cok3kS2AVTz181Dz+Ndz4U1a41GzuLh5IbZ4l2JJEgUIq4Xd9epJp4aWvKE9ivc6fc2a3k0Ml/duEZYEChwTjduzngAZOcVyfhWwXxBrMtoyvO/2aWSEbgokkAzyTgYAyTz2r0rW4ZJPCsUibFclo/N+6JF6fqCDg+ted6i91p1g+mRNiOJy7RDacNjBbI9Qccdq0xNP7d9GOnVbio72JfC2oT/2lPpsl2kcUZZ1ieUbNw6gHpkgY98V3mmalqKQr9gup7CPb/rLSYxyM5PcAjdx+WK8ptI5bq5eW1gubjyEE10RCB5SAjLHafugkcmvQ9MVX0VbpopZmi/eIsZ539sfjSwsteUior6mJFp6zeKIbieORYwWlmMh3eY+c9cnJJr0afXLF/A2o2mqX2ivNjMFrdgsWIPLYAxnjaoHPfFcTqEdva6xHefvUR0Lswj3DcR02g5yD+tcBPPMJnWbeJATu3dQajGU1KVjXDzcHznf6Pf20jLNbWjxQ5Cskh3KWHUD26cGtXWdMi1LSZrqeS3V/wB44gETHemePmB+X0xjHGa8+8I3p/tFrae9+zwupfLZ2lwPlBA7npmvQNHuTC9veLC7zxugTaN2BuBOR3Fb4ad1ysyqL7SOG1e4ZdI077RqdzdXSCSKOBmLC2gDcIGJ7kscCrfgLSxf2+qXQeaS5t41eK3hXczIMmRz/sqP1rrvi/r1l4ntVt4PCOlaZqkExdryxVlNwhHKlTnvyOa4KDVp9N002drELYXSp9qYcNNtOVDeg6HHrzWFWjOLs9DSNSOjtc7PQLyMlY55rjydrmMLwWDD09DxWNrek7285FuJoYwsjZzuMfoMnjvzjim2U0yLawtfJdRGISRBesRYkshzyCDn2rrreOLVAj6lsuI1xFFFv2MTg9/TiuqE+em4tGTj7yZ6R8ZfiVb6FoujeH/C9xZvGLKOaJbOUPBajbtRQR95lAJyehwcZryiXxXFdeGbDSpUklv4p3mLtgIgOfqXLA8k4/HrWR4istPt5rq8nvYd/SGzhjCbSHUbW7DI3HA54yeten658C/EU2oa1eaPpdrNDNDBPpMiXS7cFA8mR0HpknntXly9xpNao7Vo+WDsrfejL8F6X4H8QXd7deKNONvGyKIbmzuvIZHwQQy9DnjB/CvSvh74gbw/8I9Ys7e8Z10MzmFrk4ncHcyfKOAMkZIJ718/6beWLTp5MU62rFfMR3yQwxnDD3Bx3xXoCaXd+J/DWsLouoWdpNMfKeC6vBDJMhIO5N3Dg9CAc111KUakee9jkjeM0rHl3hvxB/ZTXupNarLqV18kM8yBxAhOXdVOf3hOAD2Ge5r0+drHTdciVXMUM9rDhi7SNEeMtMuSVzktjg4PSvH5YriHWJZZYRai0uPKKnhI5QeFJ/An6V7H4csW0vwfq8moanbahPdbrtLyFXeJ9yFWXzDjcc85xjjg1FSfIoygm32XX/hjeEHOUoS279irJ8O9T0H4vaV/ad7p2pW99eLLNcwXK7Y1d+WOPmU9gODyKk/aj8VtP4lsfD8Co9xoKGOS9OPMkdgDt9goA4/vZrE8LaywuJLu7vNj28SkZ6koflKkdGFcX48u73UNT+0TXH2iONdhcnLDJLHPGeWbqfXrVypa86JhNJSvudtb6tL4e0XQrfT9Rb+2NTsjJdLZzM0wkd90TyEfxYP3QSRjPesO5s4tJsH1m1ura6vbmHa0E8QlWQOSHA54I68iuU8O6lNY602rS3TLLFlo5GGcttwB+AxXa+GNLsbjwBqGv3S+bJDdLGglyFKkAsF7FuQcc4Azis6bVnFopK9rPX/JHFxT3ulaQy7Xi/tAcyEYLRKxGAfQsOR7Cuj8OX8dn4duVmXdLcvC8LnqmxiWCntkcVoXng+61PWbKGe3EscsKSwNZSp5RjxlhlsANgHOec5qv4i8Ja14d1O2F/HBHDcHFmWnQ7lJ4zzhTgj2raVo3jUM0m/eh/Wh6F4jvpdK0nTrixkCWE1ji/suq5yZAAAch2JYZYHg+wrF8S/ERDZMLC1uLae6tHc7ypMDOAoIYd9u7pgjdXP6fcrY2esafqtu8N1G6rEXJDJIpGV6Hgr3PB4ANN8XaTK2n6TqWn6StvaPEFWZvmeZj8w3jsOw9q5aVOE5qXVfj1O2OKq0qUqcNE9/lY9F+FPjzSfDPgqa1g02J59Vgazv5C26SIIWIYJwG3lzjJ7egr3ax1KK11Lwh4a0LTWm0y/0vzmlOWaEeXvU5HABwRg9+lfIngvTm1TxNpuiNdJYia4WK4dmChAW+bJ6A4z+lfXmveKdK0260TTtMklsol1KG1ke225WKOMsynuygbQQOm4Uq8Yx16nHQ5ptx6W/Hv8Agcj8W/gvpPidZrywQaZqvJ3KmEkb/bX+teFap8MNY0F7a5tt1zqFsN9zYOmHJH8UR6Ovt1/lX2l4FvLrxbot7qGpIqL9rdbKZUChogB+YByMn0rK8SeG4dRtx9rt2+U7o5l4ZG7FWHQ1NOpp5Dr05Xcb6o+RPCPxU8U+C/EYutFvJAhAN1Z3IzHLz91l7H3GCK+yvg98VPDnxE0wfYXFnqkSg3GnyuN6f7Sn+JfcfjivkT4w/DDXvDOq3WvWIa/sZizSTAEyRlupce+eo4+lcLouu3OiazDf6XPJa3Ntt8qWJirbgBzkepqpJPVGLhKHwo/TMH5jTq8N+Anxxs/FjxeH/FDQ2OvsoMMm4CO7GOAP7sn+z37ele45+YCsjSMri0UUUFDZEWRCjqGU9QRXLeIdGEWZoFJhPUdSv/1q6ukIDAgjIPUU0wPINd0i1vbWW1urdJ4ZVKujrkMPSvKvEtvrHhNLaCR3vPD0EhEUzcy2QbgK5/ijH948gdeK+jPEujhA1zbp+7PLKO1cbqNjHMjpIisjAqysMgg1adtQlBSVmcb4F8UnSvt15Ev2vT4pSpdW+WYADoRx16V73Z6hDe2ltcQqwWZQ2xuGGVyM18teJdEvPBoll0yIy+HZpA1zCoJezyQWZcfejOOVPTqK6rwt4+msvFkM1rN9q02SFPMiOCNvZlxxn0IAz35qpLm1RzK9G/NsfRgPIx6UtVdMvrbULOK8s5RJBKgZGHcGrVYnQndXRWsLOGzhWKFcAdT3Y+pqzQOlFAwpAePpS0zOHYeuMUAQwPiSRO+cjPevA/2jPjPH4Re68L+FbxJfEM0e25nXkWKkZHsZDngdup7Va/aa+MI+H9lNougzxy+I72PBYciyjOfnP+0f4R+P1+KINQupr64nuJJLi4uHLvI53M7k5JJ6kkmnuzB3noiP7Vez/aJJjNNPcSFmkc7mkLdSe5JNe+/Ar4NBYrbXvFlorTDEltZOvCejSDufRe3er/wN+E62c8fibxHblr+Qh7W1cZFuOzMP7/8AL619L+FdDSdRcTqfJHQf3z/hTbUdEdKVlqReGdEW4IZl2QJwSOrH0FdPJHHaXVv5ahI/9WFA4GadaBYLt4hhVZcqMYHHp/ntXzr+1t8bYtE02Xwh4VuSdUnXF1dpn9whHRD/AHj69qS0MpystNzn/wBrn43Wt8l58OfC9wkkROzUrteVkYHmFD6D+I/h618kXO5XOZAPcnFWtTuJdQlhkRWJCqESJM4A6gAfn7k1LbaYzA6lqkE0FirA4kTBkP0NddClKekUQ/d1kdB4MfWtJ0y8uIbq8gi1W3EPlxHiePfhl9c7gBx2JHenfEKS40/U5NFntTavaIkcyB925toPXAzwfSu58Gw6G3wqi8RJIZ5rK9kMVrdfNbzIjqShHBPJ3ZU5Brhfi21lqWpJ4g0uaQwaiN0lvJLve2lXAKEnllxggnqOO1awruE3KnrFafM0q0lFRvu7P5Hovhr4z2C+Frq+1wSXGsPIYora2TaojEYCkseAOCOOevFeXeFWtLrWbWa7UXNqLhWlgRipfnJQDqfT0rkIJFXNs0brg5LE5474rVj8Q21j5cNjbZMeQJZOW57/AORUUnC95vQJSk3e2p6H4z1K1jkvFh02G0MsoYKRzGeuQen6CvNdYvZJpvs8chZA+4f7RH862L+5kvtKlkklaSTGdx6kdq5i1cSNujeRZh9zagbJ/HpVV6lrJbGcVrdmrbTyQqqqrGRhgDocmu38N2VvJIt5cXbQypwshdjtYDjAHbNcFa3lxptw018gnuiuVEh3Ee5qaLxFfXlwkMsmyNuNicAGtKVWkknJ6g1Loe3/AA28Wx6Hql5FfXG2LUYPKWWSUlUK5J3ZycHOK8s16G/0TxZHbzWckc9lcjzkJACr/vHjBGMHoRzW/wCFNPuNeM0vkMNPtbd5bu6VdwhAU43Y5AyKyPGs8eseF9B1O9WGS8i8zTxLIxG6KPayb/UqH2jrlcelcdWyrStvp/wDo950o36Hb+H9P0TxBq+k6dqGpJptjd3AmvG3YTykBJ3EDqe3vWn8SrjwPpdvBovhRoJSGLy3kQdS/ICxnect3JIA5ryK6u5zZ2UNje7Y3zGxQkLnnHXmsLTZNQW7aS6Epx/E3TINaUpU4zjLW/rZf8ExlzNW6HYyXV1NqcFlbQ+fNdzrCAFLOQSDhR6nGKg+K6GHxRPJMklixjiRbUwbWgZUAEZIODgYO4dc9KZpE90PGejyWkE9xKk6XAig++wTkgdccZ5rT+JLR3/iW8vrczX9rLGs8a/clVUXDK69mQhgeucZHWqxNqmIk7bLc0UmqCjfrt8jitHu5YvNT7TLHE+C4QnDEdMj/OK7208Rwz/ZNP8AOSUbRFnyvu85HzfXP515tbRzXVxLDawyPvBwsaluta40vU9CMJv4GgkUhtrMCR37VNGtKmnZEShzWudL4sumsrczRvtkV8KQcEN2Irl/EV1ca5Es032i5vUA2SM5Y7O4OfrWv4gB1XWLa1i3GLhnOOORn+Vb3hTwbqWsaxfXieTa6bZqpkmnk8tSx4CDjrxn8K6KGJpL2sKltVo338hOMnaxU8A+Mm8K6Fcwt9lWW4bEglgDyIF4wpPAzTY/F0et6ym5CxZhGzvxwemAOKh134b+K9W1v/iRaHdXquP3kqACPcO+84GCKxE8M6ho1o+pTTxb4sF4kB+UbgAd3Q8/lWdHFVfZrkikvTX8RSir+8xPE18y34g8wqrKRIATgj0P417b8GPFmm3k2maS0Es9xHpYR0Mx+aVG2hQON3yKp7k/hXg+s2011qFzdiJlhkGYXYEB/XHrg8cVd+G2oR2/iWBbq3t51ZgqrcECNW7M3sDzzxxXJiWqzlc6MO/ZzTO4+MHjMXHxMm1EO0twiRrFKcqQEXbg8A5BBznnOa5q38R393rENxczA/vBvwOo6HNejXfw90Xxl49v45vP0bZFC/2qFPNid2wWdUHLBgSRg9c4z0qDxn4B8C6NClroV/r2p6hGG+0TXUCwxAFflKoPmGD1LeoqqE6lS0IvREV4Km+aS3v+fQ8m8VXSvr9xE2doIUkDPPc1Fcb7ixVEudRlWP5h58irEBjoFqHVQs/2u7YHzGm3D8Bg/wBazYobq5O2GGaUngbVJrNTsxdDX0/WNZsYhZ28MihMuW2klFbn8B71csdUvP7St7q4llfy5VfLsT0PNd54MutMjayuo7v+wb2GALcwygtFd7Bjbu6qW+bg/L7iu70bwr8P9U8IXfiHS/Ns7k+Yba3kIkVShIJOQSc4LAZ7gVo6s/8Al47RK9lzXcNWeCeJ966jc6gAp3XjoQRkYHTjvWh4S8YQ6NqkF9fx/wBoxxoy/YhbxpF8wx6YyPXFaOraKbu4mtkura2trsmRJ7lSqqSd3PdSSMfjWLp3gPVLwKTMm1hkCMF+PXNZVH7NtSJjqro6z4V3Oi3ut3dp4g03+0RcxiO2ja4MSIxPJ6jLY4Fcna6fdWmt3M9l59zbpOfJ3DMm0N8pZeo9DUetWd94euhbzoV3qGRh/Eo4zW54J8TWWlw6jb3Vl5819hUuVYl0wQQu3uCQOmDRTipTUr6M0crx5bao07fw/ZPaCG4X97kBo3j6gjJP51YbwfaNbFlt41yDjaoH8q9HuNP8Ow6GtzILhdT3Kri4lCbSR0C46+1O0qO3urcyw7HVG256enr16jp6iuKs2pNwvY0cHHSW54E3h0aNbT3mpXqQ3kUiG1tfLyJkJwXDdiuBwR3rs/BmjxfEnU9RuLszz38MEbPaW/DTxINpZFA6jgkDHXIHWpPjlp/lx6beqP3YLxOR+BH9ab+yfqs+mfHDS1t4TMZ4LmLA/hBiZs/+Oj866qNVcnPZXMba8t9CfQvhnLr/AIu0uPwzptijjdNNaX8pMOxGx+8zkr3GOpPQVQ8T+E7DTPFOoeE7i3uH1SC6Ki202N5I0UnIZXfHyYPf3r1r9pHW/wCwfEeleJdHjhs9WvBJFfb4v3jGPaVJ6ZBVsZ9q8Wn1PV9Y12514X2qpYXk8cd9HZMxmAUcKD3AHTdz9cUo0pOnFp3/ADuVOalLaxV+IHhy38K6hp6yTy3UMoLuu8BsKQCAccV1XxC8RWvi74WWT6fDt/sA26Ss03zIJF8vaFK5bJUZbP8AOuG8bWmoRaDZXH2X/QTK+JZLnzJ1dsfLIvVCQARxzWVdxeINB08w3lrdWMGpxbWWVMCZAyt+YYKfUV0U6jjHlve5nKOpp+FNaEOn3NhPFbTwNKshinj3KSP5dO1dt4b8TNqXjeT7Vqd1pmm30yuFt7YTAShQBEXbLLGQvGD7e9eYaAsMqaj5jxoVtd8YY4LN5iDA98En6A10XgM3X/E6eDTBfra6e9wZMjNoVYYl5+pGO+6nKMZU/h1Em07X0O++I0cd94h0aG1uZIYbx1hjmyBIMN8xwOmAeK8nvLNo/E8kFxfBU+2FJbp8nHzcue59a3YvEWoahqVlPZWlvJqtq7NEHAZZFIAK7W/i4GCDnrVCW31BtRFy+mywvfTvtjWMsQQcOAp54Nc1OE6cFzGkkpS90g07W5dO1Yq8hlttxjkCgMJE6dDwfWrXiOTUPDfie4s5j9murSb5fKbhMgMCMHptIqPxNp154f197+1s547aC5EluZsb0wQVEi/wnpwfWpde1SfxvrGoa7f2qJeSw+ZJ9mUpBGI4wM859PXkmuj2q5dSOR81ix4a1O1ttDvrG9t5mi1KZiZo+sfyY4yCCc9verV7rH2fwRJouivdRi4kD6i0koLXAUDaOAPlzztOcYHJrU+Hnh611z4Ta7c+TIdStZGMG2dEHRWBYMw+UYIyPfqa8+iuJIbhZCflz3Gf0qnShZMlTkm0jpfgx4l8P+G/G41DxRay3OnSWk9swhjDshkG3eAfQZ6c88V1vie+0DVtVM3hrfHpiII4mLMXkAJ+d9xJDEYz9K5e88M6mujZF/a3KOmQJUCuikZ+Ukcce9Z1hpN/pbC3ulCmScgFHDrxwclSR1qkpR3Wh7/DWMhhsepz6pre256zZ/CjVNa0ODVoYWvo72POYZcP8pKqSr8E4HUGvJvGHg8aRqVzFbaisiwM4cTJsIIJAAwSCT1x2obx54ugs7jRV17UTpTOR9j88+WAD0A7D26VmXF/cX93HG7GNMhdvYE8ZpxdHlbktTyswqyrYupNbOTf4i+HdSsLZpjfTaxHuIMZsZ0UKe5ZWBDfmK7LT9P0rxHLbXc8hlllWUzykLCXKEYLBeAdpHTqfc153q2nzaXqDWdwQzqA2QOCD0r2NPCsB+DrW0GhFNdS3S8NwWKzN/Ey8kfLsOMf7I71w1q/Kkr7mcKblexJa/FC41K40zSrbSbOw0rw+iQxy2zASyKhKq2XyQTnnA9z0Fej/Bv4miy1GXS9fljlXUJx5c7H5IlCnhhjnnHIxyea8C8KaFYnTpbm4mlkuDA0qrCwITlcbs9Bk896uaYbdNVgmuLx7eOIks6g5IweMjpnpntU4p1IVIJ9vzPo8owWEr4CrUqR95X1u+2mh6Hr/j7w94h8T6ZLp2u6jHffvF1CdGaNZFRm2BOcfcVTnHX8a6ix1Dwxa60+uGzjE7QCFpd3zsvck9CT3OK82g8B6LaajYahY2itFPiSCA3zF2QoQcgYJAOTkf3SOa0pre3mjNuzk25GCAfmIrtrRbspa+ff7z5hOzepueI/GFm2ppaaP4llhln1JreTTo1y0Y+XLdDklmbA/wBmsvx/o95r3hi+kjspLie2uPPtZHwkiRhmDqCTk5UKdvrg9axdI8JX9vr0niDQvDeqawZLvasrxMwi3gncNoGO/wAxyOK3YodSVp5ZrhtqxFWZc7iueQM9DjNeVj60qFSFKFrp733fy6H0WS5TTx8KlSUn7urS7We3nddjz34e67H4ftLmc6w1tHLcIGtopWSWRAOWBAIA6jnuehrd+L2ueB7zTrFfBesaleySSNLeC8Qho24wNxA3dTkjPSs7XPAllPDJqlvJqjWSukS3Uyxrv4IA2gcEFSKwfiF4PuPB97Z288isLiHzUZZN4YZ6g4GRyK9uvTnGHvJWR8zGUZS0NvRvE9uugWjzaJLfzaO6SvIYvMiKc8Sc8LnHGDn1GK7d/i3qHj7VNJ0Pw14M0fTJ4Q6JmU7WyoZiSAu1QEz3NcB4N8KQa14H1bXGiZlsZ0imZXYMquPlIH3Tg/zqn4Xil8La4moC6SVogwVB0kVlIJ3A5Xg9uRUq8aak0mv63CybaNrx/qvikeJoNP1bULTRJIYt4uIN23aTuBDICze3oR2riZrF9S1RxBqzai5G+S4myrNzz945Y1peNrs6oBqUkrNcKoRgSWBXPXk8da5mwuGjZ2RyrcY9azc1JpyWnl+hXLbY9K8H+BLrVILmHQ77U7gkL5xtbdo1JIzsZjwMHvzXvfwou72z8JWmlwwiC30xGs9stzkPKHYvJnHI3H17V81+H/iR4j8NnztEvJbaZ1xIv3o5P95Dw1d3Z+OVh0Wy8zVLXzNkSs0cg3ltoJ4UM3XP8A/qbqqmtKbuvxFC9veG/GWPwjdeF/t0fiS3n8TCZftUBWQSzPgLIpTbtVV5Ibcc49TWX8NPE3iSy0mYfD3Tbaz1C0sy+q3UcKPcPE0iJuQsCxAO1jjgdcVxemabeXurXMw01bmR3do/tO4KPmznnGfxr0nwXq9t8OPDmt6xrGmWs+sagFtIre3lxF5bAk5AGFIOOlY1HKzmk3b/AIY1pRUpcrZxj2T2viRr3xM5sC8hknhvt/nTs2csBjkE8kng812/wC+F/ijxF4b1a5iuLDS7C4lRIbq43O0rRnOFReCvzcsT1GMHmovh1H4m+KVmINTvLSaLRLeO2imuE8yUMWZg5ByGOPlye1eu6Br+l+G/D0uly61YWeoaNbmNdM87azzFS2GUnLMzEdP7wFYVFL2Sct2CcVP3djwP4+aHqfhXxUug3Or3Wp28caPDNLkKxKgttBOMAkrx6AU7wZ4Rs7r4Raz4tl1SeO7GoR2UFpGBiRAAzsf4j94dOBjnrS/Hnxda+MdR0a6CeXeWlm0VwApUcvuHB6HJaus+Bvwg8U+L/Bd7fWjR6VbTTRvbXV2HVZwAwIQAZK5PJ6ZHetFL3E0Di+e0meQ69hdFUxq+wygbgMjoeCa7n4ZWbx+Ap782Ntdp9odpd97HCY4woG/Le/Y4znitXTPAviPTPHg+GbLc3WsTv9ontreJDbRAoTHOJGI3BSVPYcEYzSeN/hD4o8F6ja3Xia0sL23uD961+eByBlg/AIIznkc460QoutJU11JcuVcxf13RLHUGtpLWG1n8O3iieynMKhnbbgqxI3jkHrwa8f8AEF3atqksGlr5dnD8kS7dv1OMnknPevbfAWhXOrXVq8ajULK6sDcmOKNA0M0blREAxxjK5wcAivG/7FfUPHVzo8QSDddTriJAQu0sSFA46LwBxXViMNRwr5Kc+a27tb5fIFKVV3cbGG8rsGcsePeuql8F6xNY2SkpA0se9IpGwxPXGM9ee1Zmp6HHper6YkdxLfW9w6uRFDmTCsNw2c59q9E8Za6IdMspdY0y01PznkuEs7uzaMwAN8qbg2d+PvcCuOVTmScXuaKm9dNjzy40GG302RTftNrSTmM2EMJKpGv3mZzjn0AB969L+E/w3tPED2Nrr17/AGRb/Z5LifyiHnk2njGRtXqBzkj0PbT+Htvp1xoH2i88IxyXl+801xJFZ7GgyMqkZHITAHAznJqjLfDRkWyguHdwzMxDtgFuSFBwyj2PNdGHo+35op2a7nHjcSsJBVJJtPojM+JEWh+GY5vDml6hd6haw3X2i0knCgorqCVIA5bpk8dOleZpf3sJTULe6ljmRmQMjYIVlIYfQg4xWz4sjfVPFN4VbyiEQv3GQgJ/Out8L6Dp9l4Uiur5bm6E9wUPkWhmMfHdRzjj9a5aijRk43uzupKpXw8a/LaJ5VNO8uN2Dz2Az+ldLpRuNLtZdsrxS7FU44IwSTXUGTwaNTitLDSrLV5LxTHHJholt3J++QQDkAE4PSul07whpviBbTTbKCOaW4kZTcebsWPHBBxzjvnpj6it6Cc5b8vqYTdltc5zw1c+Iv7BtfEdzLD9hlvGgBVSZBsxliRgdTgd8is/4j+Kpm1mw1bSpRa3ETNsVB8qD6HOevJOSa3PFGn33w5t5fD0bK1nqDNJHcBlk80DgoCRuQAnkYByeprnbbw9FqNmlwy+Yp4JJ6HvW9WbVJyqSUuz7IaS0jFNd0cpPqclwjfuY4C5+ZYQVUn6dB+FdT4Pvn07wpqMjIrOZkgCt0wfmP6CmS+C8BpraC4dYgGk28qg7Z445963/Bfgv+3pX0eTUhY+bciRSY9xZQmGbHtXPRq+9zRe2oSj0IPDfj/Sd1tp+oRGC083DthnCKcAkAEEjjOKseObPR5La6ihCpewXm2GNVEHyEZbzmY7snGAOAuScnpU/wARPhhpnghbe5a7/tSzu5cW83lGNnVcbtpBIyDwfTiofi/4k0fWLNLu10aKz1Hz9rTLKZPMi28K2epB7+9Z1cdKvOMX+R6GHyyt7GrUitILXVHCTefprzpZI1k1xCyGOK7E2VP3huU8g+hrv/C+pJb+CmvmYoUVQGA5DZwK8+8LI1xqJuDGPLiX5uOMnjFb1lHdXGiPolkhlk+2O/lg/wAKr/i1bUptVLRWp57Ss2zrD4s8KyeHra1n0u7XVIEdVvbS6I85jyrSIykAg/3cZ9q4FPD+tarYXWpWGm3t2tvK32uRFBVVxuB67icZJ44qhqmhajauzNbyxOp57Yr0jwLqdz4e8DzQ6letBcmWSaOGHG/Y8YBLk8Z4GB2GaWIq1WnaOvYdGKvZvQ81mhltTFKjQzdMvFOki+3TkfjXo+galBLYfaLVpLchAGLnO18YJB9M9K84upbRYgsNvZMQuFkSMo/49jWvpN5/xTLrkAl9p/PNXSnyyTJcU7o9M8NjTbrXNOl1e7S0tonUyzKGGcdwVBx0rzDxgls3ii/t9PZzatdOLUyHDGPcdmc+3rVFr/WLN2+zs6LnPyk4IrU8NWc3i3UpJLyaOAW0cfmTFM4y2BwOSSTxiumtiIVVomn+BlCDhuynaG50+9WS4TdF/Dhunsa7/R721kiWWOFpYMGSNJOue2cVxvjzS28P3DWCySXBWd4y8i4IKngjB6EVpaPeCLwzLcIxDCMRofQ8CsMLW1uzerTs3E0/GLR6pONQv2nmuJoVUzuQ7AgYAJPJx9a97sr7V/Cn7Ldlq1jcXd5fLYhV/fE7PMcrkA8HYDwPavl5fGN9Zk28iC4hzyrr1rt08cyzeCLPTbl7o6e05VrcZljiQ4KsUbjbuJOP9mtsTOjUjeG5nRhLnXMch4YGuJFNbpb3IsZZEjmkkhPlo+fkDNjCtk+veustRJdW32Oa5FvHCr5yMgHHI+tbmo66PC/gq90vw9d2T2uoX19a3ESgMjxn5Y2HbO3v7iuJsLpbfSZp3w/lx4APQnoM1hhK95NS2N61FxW+rG3nh3U9Q1CHTLFbO4aVgqASomM9HfpwBklscAGuv1DxN4bmutK8I291Jf2Nu9vaT3u/ykuQvEgjQDIUnIUk7jnPGa861LXft2nzeTa+XJGFjkcOdqqc4x+AP4Va+HUSpqMeqeUPMtnEkMpbhGHQ49uua6KsVVrJU38zCNR04ts7b4jaTZaL4kL6Dot9a6QIomdmjcxQyMD+7YnOCeOCe9VLqNdR067aKCCBJ40iklQHhe4IHI5A6Z4rr/BviXT30vxLDdXUMMl1ZLb7p3AQR5Z2fn7x37OBljXny6gscBmmzChZd4QdW+lPDy5JujLVLqVUSnBVFp5DtR8Pn/hAIJ7Wy0x7a2uPs91dBmaeLc+RIAccEYGcZwtZmra8LpoLK3xaaZaqILaLqEU/eY46sepPU/lWprV/a6vp1wtrDbNJIvyRW0vkIGBGGKHOTwRgEZzmuF1BdshhW5t96gZUttIJ6jnuKTpewbkupKk5r0O18NagJrqGxutQeK2TcqSLkqAevB9cCqniy81G7t7UTXrXsUSnYZD0GTjA7Y6Vz2nXSxxmKRPnyNrg9CP6V19nqUOpWUFq8UKyRBv3icSFieD79xXclDEQ21MoydNmv4P1nQ9b8TWWj6jayX7XSx20t7dSMA8aqG+dVIJ2tuCnPK4z0rqfjjcaf4aGn2Wh6kJYb7zvMt0XKwQjCooz+OOnSl+GHgHRbDxJba1/aC6hpV1bSCJ54Hgmik4VkaM8YxkgqTXmfxZ1ZLr4i60ttIGtI5hbwKMYWOMYAH45/WvnqVNRxqT2XQ7PbOVOSL89vb6bpEOp6XJFNqcsR/d4V43Vjg7lI4IFdR4U8VeJtZ0SwtriWOEaaGit1hjAeeRid7yH+90HboKw/hTof9tahfR3bBra1smnAD4LseFUH65/KtnSNS2+Iwk9w0enoY42mfB8qNSBuPrjH6CvTxNOFSb5NX1OvJ6nsqsalTZXt2bt+R7l8MF17TtOj8Ua9JdWWk6ass4gDEFYgpVm2ejcuR1wB619C6ZJY3+kQT2ssNzaXESvHIhyrqRkEGvnf4r+LovDvwouj58V5LeQrZW5eVX80P8AeYqO2zOfwrhv2ZfjU/hvUZtA1iORfCbzfuZd5caWzngEnnyiTj2P1rzoxklqjLHVlVqe36yu2fTPiDRF3yxxxmaHHzAjOAexr5s+LnwYjE8mueF7UEht9xp6naJBnJKHsevH5V9USa3Y2bx3V1cW8cF0skiyO+MhQCNp6HivJZPHGq3/APwk2oSeE3t7HTvLFsjSbXlkY4KE8joN2QOhFF+UzpxlOOiumfImoYt7wjTre6gCSMyrI+ZY2HO3cAOVx14NfUP7Onx5j1B7Twp41vlN6yiOz1JzgS+kch/vejd+/qee+I/w8tvG/h+18V6Db/YdTubdZ/LbAEwIztbtu7bu/evn+7s9SskvJ7jT5IvIlW3mLJgxOedpHYkCtFaS0OedO3vJn6a7ulLXy7+zN8bHItPCPjS8J3futOv5m5zxiKQn8gx+hr6h3DIHrUNWCE1IWiiikWBAIwRkVynifSViP2mCP90fvKP4T/hXV0jqrqVYAqeoPemmNM8ovbVHUqyAg8EHmvEfH2j33gD7Rreg2SXWlzuPOtnyfspJ5KY6KfyBr6S8SaYLWfdGhEL/AHfY+lczf2KXMbQvGrrINjIwyGB4xirTsNpW97Y7X4Xq48A6G8sPlSSWEMjJ12llDEf+PV0tV9PgS2s4reJQscahFA6AAYA/SrFQzOC5YpAOlFAopFBXLfFXWdS8OeANa17SLeO4vbGykliR/u5Azk/QZOO+K6mqet2cOo6Rd2FwoaK5heFwf7rKQf0NBM03FpH5ha/qGo6zql3qGp3Ml1eXkhmmmkOWZj3P8senFe3/AAA+FogFv4n163zOwElnbOP9WO0jD+96Dt161V+E/wAK5m8S3V5rtufsum3jwQQuP9fJGxXcR/dBH4mvpvwxorXkoUZWNRmRgO3oPerk+XRFUrRimi94W0L7UpmlBEKnp/fPpU/jbxnpPgDwhfaxqrjy7c7YIUOGmdh8qL+OfoOa6TTmitrWSJtsccHJz0VevJ/P8q+Fv2mfiP8A8Jx42kjsZydG04tFaDtIc4aT8cce31qEjOctUo7s9V+GXxb1vxvoOqW+pTBL6K9dmeM4xBLysY9ApUjPpivAfjza3cvjm8GFleSREiWPk42gBSB0PtTvg3r/APYGt6hqUrK1r9l2PCGw0rFht2/TDEn0rqPhjdt/wss6xFYi4t4nnli81goVSGAckjsCeRk1tCk5z8gkkpIw9C8PL4T0e2k1CzeKSfJ82WPbvbvjPYdK5zVtQXU9WAmjje3DbFif7mPU/wA66n4seLNR1jUrpJi8MbOu23IBCIOmD1Oc55715w1yYZd459jzX1LrN4bkaSTXTtY4Y61Odnb+LNRXw/E3he2kjFhJGk1zbRgeWJ+u9R2JGOV6jGc1xVja2d7cy2WoXLWdvJHIwlKgruCEp1PGSAPxp+laxbw6ZqtrOS81xCqQjyVYBg4bJY8r0x8vXNNsblLmKzXyVguoZjJLK2WV1+UqoHPOQfwNeJTf7vk67XO+bUqnP+H6D9N8A+JJtKW+uoV0+1YBt7RlnYdeB3qh4g8L2tpdRR2U007c+a7LgZIzwO1ew+J/EWs3MMF1NcARAPgwttyWHCFT1wpAzxXF+HdPutY8R2llBM8b3EhWSVUDsi92wTg461rUoUqeFnUat+ZnS56lVQicZLu0+3khlVgNmFBqTRvDL6o+kWWi3D3F/ekeeD8scZJOAD7AZJ9+OlRta3beI2j1Tzr8QXRSRFc/vAjHcAewwOvavTvhLoN1qvihtW05hYWsUmQIkBVMg5AB4AAPFefSTqNJmj0ZXX4S6f4dmgv/ABPdNqh+ZvsUEnlLLgdC/XGcA45qt4ostD1bxct1oug2ehaUGijFlE/yxoMKSzHqTzlj1zXX/FC5SbXPsy3s862oC7pQGDnHzYOMDnsPSvMfE73y2FrFDIBHezmNY+8mwg5P+yCfxrbEU4qHZkUZSlJXPTvi/oGp6To8XiTRdCFlaWs0sFzPZgKpgc/IWUc7fvKT07HrXBy+BdWvLPw3befC8erFrpbIMFkhi253se2QP1FfTvwz8ZTx6ff3nii4t4rSS3UqHhMbRoBgttb7y5IHykg5r5++KGpXV18cNQ1PS7lBbRqRZXbTCCN41XDElumCSpUDqOlceGnNqEJPRf1Y668YxnKy7DL/AMJ2nhqEQyWsZeMGQbjuUH2Zup9gK5nxVNZSWMd1IzQoVxHmIjd1wfpwea6nUoRq+h6THBcosl2pgbeTIUkDD7zY44bI5zxVjxd4dW38BTXOpT2t++mweRDBCNu0DIEh9hkH8TXbisXJ/unZRfZW1OanTXK5PdHP/Cfyz8VbTT9LuhdJdwLbfaZAUAyAXwPTI2ivbrL4WPpvxLvPFmpNaXOl3dtNI8Jj+aKUodxBHy4wGO7OcnGO9fLnh24Wz1eC+fUm05YJFkjkR/nJDA4AAJPT0xX0HJ46h1Pw74jtdN1DV4fs1g1whJGx/mVcEZ4zux6deK86VOLnduzlodMaslBWW2py+u6ZaaZIP7Nktnti3yxRNuZY+NpJ6Bj37Zrj/GkcI0JbyG1zFvyimTOAevP1ruJ/IvPAytYafBHIqoZpkVTJ17quWbn1xXOeIQ9x4fnW6TayAZyoB6A5wOOev417E3+7kpP8TgSfMcXZ69dQw2cM8ai2gkaTywvzMGADc98ADFd1pniq3utMS0htdSnsrpsNFgRTNt4VkOGHB6dR1rjPGmmzabo2nXUbJ5kJDyNE+dokG5MnseKPAWq31zqf2gXUs08Ktl5ZCxCsu3A/OvNpOLUrq91bU6W2rWZ9GafLqeveFbTSNG0547K2cQl9RkKSDg/OYlHOCe5wfevIdTt5lh1DRpZN7KssQDPyrDphf7uV6+tdz4T1BLfX1j03ULiGy+y+TKIJ/LacoS+87x8oG8r65ziub8dxWth4uuorSbzI53WVZFlEmcgEh2z2Jbv1FdWGqRnGy0ZNeDhNSbvc83jutYm0y3k1a1vbzTLBfskTRx8Rs2X2A+p5NaWleE5dTgmks/D89hM0TPAbi4BlnIGdoTAwMZ/SkuNO1vVPL0zSp3SCZJZpoPP8sM0WTn3baTisrw9earp19DqGk2Vlpkg+7eahdZbB+p6ewWuLl6lXNHwd45vNFsbnTXVJ7K5RlkRkAlhbB2vHJ1RlPI7cdK7bV7hbyxs9dF884kCrJwI0hOOAUU9OvU84ryPX9L1LRdUntdRiKzI+GdeVc+qnoQa9G+F2u6bm8stakk8u9sligRUynnKysm/BBCcHJHNdMKkotcsb33DlU17z2X9ISw0KFi/lEFHdpFZVyGB7jPvXSaboiKAWXt1Fb0WjaL4f0aT+05rqHV0Yb1nBUGRjjYF9B2Ofc1yun+P9FuIZmuDHpZgwriVs7z3245615ldOcpShtc1jH2aSlucP8SLObTfE0nkEiOVFmQnpyMH9RX0HpEmjzfDW00GC0iY/2bADLgAhiAxb/eLbufevDviFqdpr+kQ6jYLI4gZl3uhTcpxyAeSM16V8MMX9v4f0U3htmv7eCLzs525HUe/Nac8nTj3QU17zOZ8e+GdaSzura/sFhkmX9w+MtMwI2ng4wMAeuPWuStLu2SOxsLmXxRcSQQDz9LRvKQSAnJLcHZjH+Ne9/Ebw3rfgq007UdZ1W1mMdy6Wt0AZsORlQw4YYGTwDXk3xDmkvtW03UG+w6jcWMAQQOd8NzGxZsKT1wPXGDxXQnOtGLcdSHGMb8srnK/FHWodWTTrtvs0FyqSRTWscwkaME5XJXjkVyui3n9ma7YagfmW3uY5SvsrA1f1S1tLfzNujJEXVnEUIeZ1X+9vJwoB9KzbdkktI2WEl0yp+X34zXRgqEasuWMkrGVSTjrY+gPFXiSxudHvLeS3hmiwJj8xVmf+Bsjtzz9a878YavJqOiaZb6As0Mem5lmgL7nRuAGVhjcvAPIBB9al1y+tptHsbq3Xaslosc479MfzGa43Tp2g1iJZXOBKMEHGRmtsZCE6ibFRlKMWkd5Nq9z448PT2l5cPJJFY/aJnAXy43Qk5A+UJnO3k1Y+Bc9l4K+LeizLNHqVxeabNHIkR3eU7puHI6cAjHbB9a56fxJe2uj6j4cuIrXyJS0bK1qokhcNnIcYbIOeCSOTxVXwz4gOj3tjJcWVja3ulsJrW9jTDyL12ORw4OeScntxXmTpOClqdHNGTVkevftbeILHVbbRrFlWK+iWWdduW4JVdpPbufwrwTQtUnsd6xTyRnIJKMVPHuK7f4tzatr19Yajc6a8KPaKyyIDs6ZZfYg5yCfSuE8PxqwuIpCjC7VYkymWU7wQy+hyMfQmqoTtTSZEoPmZq3N9bapcHUbppG1B5lZpSxLS4XGWJ44wO2T61r+JdZ03XPA8WnX0l6t/Z3Mk9uQqshLAAhiecYAPTtXF+TNZ6nPaXC+XLBI8TKf4WU4I/SrNmZp9Shs4ofPmndY40H8TE4x+Na2UrOwXcbo1PDHh7TNS0598k0V2ttLMJ2JWNSgJAGeCDjGfeuisvH+k6E8NnY6dJc6bdaL9g1CA4QiVxiV0bBzkgMM8e2azbu+1Tw3rE9rsl09zGYvIDEqYmz8hz95e3viuaGmvNf8Al2cLyRuAI1HzYOemf8aXJKm27hzqUbWLng61hbxTpovFBtWukjkbfjgsBn8M5r3+CBvDkDWSwPElurNbiZhI43Mc8gd//wBdfPl1Y28dmJLTVYZp0GJrcqY5ImzjAPRvqK9Q+A91Nqun3x8QS3+oRW8iw25Mj/uPlJzu6HqPlPpmufGXlRaOzL6ns6qbM74saDfar4vhvopisl1Zw7mYYjZlypwR0IxXBS6pPFbz6a0kqwS/u54VchHwR1HfBA6+gr2Xxdr2heG9Y0rS/EN3dkiBp8W0YePDnbh8kHPBwR614p4olsLrW7y401PLt5ZDIif3c8kD2zmt6StRjpsc2IknWk4u6bM+6gjtIxPZagZGztkj2FWTvz2IpLe5Ecu+aFZ0RgzRuSA47gkc816h4F8Opqfg63v5bGB97vHIZFKttH3W3DkrWL4n8N+H4rmRdPW5tI9/R5llz8o46dc7uhPGK6FRm43Wxz86vYsWvxEhn0yz082hsVggEMhU+ZvAGB15HH41V1TxJZwwxw6bl5ZTjeRjYM/zrmToMrHEDZ9m60z+ydQhlUtayt83G0bv5UQx84wcI/f1B0Yt3LWpBDsH2fLO2MleT/k11Om+AUudCfVP7Yt7fVkljEWkyqfNnDc7lYcYGD+XaunsL2wsPDNvexpE86hI2RsZDHj+lJb+L7qGbL7HhBysRUYU+x6j8OtecnUkvd0Oj3Y/Ecb478O6t/aK6p9hkVIIA8r4yiheck9Pamat8SvEGo6H/Z88uS8YjllzlnXGPwyK77xRZ6n4htLfXbHULeC3is3mjtW3AllzuGV+8eBwRXAzadrmltdeEr7SHt9VbPnWzIvmb2wyg479MD3qLxklzK7X4BFNPRlXQ9Jmu7IanBp9rqCyL5ZimnMXluD98EMOeO/rVW+STT3RLixFs0ysy4uDKMAkHBycc54rtfDHi3w94O09vDnibwfe2+sWrMk7MgEgY8/MjHg8joBxjOa5TxDq1n4i1QfZ1+zWysxHyjcq54HX869WEaLpr+b9P68zLnnHToadrp/iqTS4dZ064lDwKroIrlhMIumAOgBBIA756c07R9Wt4fFFsdWsNVs9PedFn8xW+RN2W4+laXhXXtP0uwNld208oMPlmdLjBODlcoRjjjoe1VRr2jSX0K318EQylrgjdxn1464A6VUMMqtNqrKz/S35inNRacVc+vLXxoXs7OZdOu4opoUeFEUEBWGVXr2FeRftI+M7OC7silvdR6iiGKVY4j/q3XcrE4wGBzjr1PpWvrfiewbwdpk2k3kjpeWyRJMWZVSLZjIJ6fdI9a8t+IPiTT7oG5n1BjdC3t4o87sShMjd6HAPrX5bw1wvyZh7ateKTlvfXWyfn/TPoquZyoQUqD96357nFah4h8WatpLQ2Gra9PZoQZ4bpgAW/hKqoGcc5q4mk+I4dE/tLxZp9/exC3V9PLuJRGueE6nYCSOMCul1jxT4RstJtL3wvdo2sxmJ2gfe8YYcszbh2x0BxXPJ4otriZjeSXzpNuMis6lI3PP7sADA3E9c8YFfps4PnUebQ+ci9LtamdDFd62stuvh9dPdiqpJ58iIhJ6hM7T7k1lXMc003mQLiL5lRVPQKxHP4g16B4W8bfD+109U8Q6fdzX0Tnm3iyJF7FssBnORXoejfBOz+IsVt4wt9RXwzpF9AJLXT4od8pGWAkY52ru4baM4zU4hU6d7O5VNSm7WPm6S0vruN/s0Uk2B84UEkZPHA5rq/C3hjUk8NzGTR2IkmZbh5ogCq7RsILcj+Lp3FdRrXw+8UfD7xXfWj3OnXgjsvtiXiSNGphDH+EgkNkcr+vNcJqXiG61Kcz3c7zPngsfu/T0qFTjVimpeo+ZxbuiZPCqwgGRZJGx1PT8qZZXVvo16RNChhdgoYKMpx1BrsvhqJdU0i9uLhXMaThEZuh+XJ/pXJfEiKMapHDa/vFHXZyN3cVjSqyo19HsOUFKGpuDWNMsbsXc80M/GdjEk4/DvVD4r+OtO8T2elafpFrPbWlirs4dVXfI2BkAdgB1PrXFjTb513GJlX1Y4roLTQrG40GztvLhivmeSWW4Ytl0B2hFAOOME5PrXdWxcsVJRUTKnRUE3cyfDOpa3aztDo2qvpjSKfMmFwYcD3YUpjW1vzePqEOpyZB85Sxw+euWwSfeu48OeENHv3db6FoYArOZMNHEwTGV3KDzjJ5IHB5q1qXgeMasxtv7OtdL0u3N1PciMMjIzERoFY5lZiMDI4zz0qJQdNNzew4vndonPaBZajqnijTNLt5rZbm9uAgklAYpn7zEN6DJFfamgayzQpa6WpbT7eNY4CqHawUY47Hp275r5C03XHSRbq8jN3bx4SRYwsTlAMBUYD5f4eB2rn9R1PV9F8zTodTu/sTsZvKSWRY39TsOOecZIrGVRy6FJWPs3wl/aH/CQ6/4qvraK2u7y4SwtJHZSTDGg2AY6BnLE55zj0rkv2n/FH9mfC6e1uLiSC+1WRY7NAhw+xlaXntxj69K8k0r4k+PNa8G2klvcSTtb3RMttZ2yiQxjaFfgZIBByexqt4j/ALW+JvxK8N6Re6tb6lPI4EsMbZEC5VpWYAbR8ic4Ofl561PtHz3j0K5dLs2PC/w++IXiP4YWWveH7BmW5smhWISiOaVQSu+M5AwRngkHr1zXk+gaXq2ia1ealceZp0miTiOZZVIfzSSvlY7Nw2c9ADX3sNaYQzw2qhYLY7IVGAu1Rwo9u1fGvx91rzPFutaavlCaXWJru5dCMPJ9xR+Cgfjk96mdOV7rW71/UpTvv02Od1PWLi+1KbUbS4Gm30ylfMtsoETkkYH8+pqIa5JPa6dFPKJBYD90NvV85Zz6sT1J9BWbpVnFLpupXtxO6m1gUxqv8bs4UZ9sEmqWmRvd3C265D5wp9c11U1GPQyblK+p9FfDvW7m8stOiEyQQmHzJnVsbc4LPn+91Oe1eZeKbqGLxQiW00kkErmZ5pCCxTJ459h1rOt/FWqaJpkttZIkD7TCM4cBMEMQehJ/SuPs7iXUb2L+1NSlS3xskkjUMyLycBeK56EpUpyfcKtONSPLJGvbStMkgk8ltQuLsS4Y4/dhcBc+5Pb0r0DR28Rf2odNj1x9Gex0xpb17S8FwuScICuAFky+CQTgYOeOfM5WgkvZYNBa6No33Ybhg75HVycYXP6Vr6Rd2vhy1kvrO/nmv7lPLJX5VjHBOV78+tNwk7y6m0JpWg37q6HQeF7W20/xKuqX17BdLMzJJL5WPKhZSrylFBIOCckDpn1zXvnwh8EeH9D0vUZI/EV7ebomEk8UaiNkZS6FTg9AM8H0z1Ar550bxN9h8M39xbxF9UMb29vM33USQDeT6t1x9a9l8G+IYJfh7H4T8Mwz29mmmbFvHdf3krr85IIz97cMg9uBWVRy5/d2tb1KXKo/O/ocD8f9NsbGfw/Ha63LqiXgmuU3feiRigTp1J+b8ulaGvJcaKqadpVlodw1vGouLCe8ENwGKggr8wGSD3Bqn+0Auh3Fl4Nk8N7dOezt5oZyyt/o7B0Kq2ATw+/muM1EeIPEMM2qazDpF7cRIvl6ql2FklK9FABw7Y7FQarkUoRiuhk5O92bcOp61N4mOm3Vpe6LbS2Ymns5Tu8wDlCcAZGTx9KuX16ujvFceXJZ6hbx+aqOOXVu+7PIK9V6c0mm+F9Tj1n7LJqT3OvXccbyGQkrOrICI1f0GevQke1e3eLfhj4K/wCFcyR6hG8mpafpb+XeCd90UipuO3PBXcOhHSrhJRj+7fqPl9609+h8weM/FOp61cWL3Wo3E0kIaOME/LGpOSqqOFGfQVsWfhmPVdCOpTLc3Swlv3EKbnPTJ+tYFh4eSPw4PE2pXKJbz7orJEbLtMpGcjoFxmrf9s6lNYWX2fS4510/eqT2N60VwEblgyqeobndt6cVhUjzVFy6WPVo13RwFRdZtL5K7f4jLW+0LQrlLrS7UamELebbXUToEboN6/U9M4rofC2n30V/qOoW8kMEiqpGVznoWAUdicL7ZrKLeJpJrK0nvJoNO18+cxlkRp5Yk/56Ec4447GvRrLQ7WTSbLX3v3s4rm4kt1IUk4HBzjgKSMZ68g4rqo8tOSlJ/wDDs8eUZVFyxVxurR6fZ+GbW6LQ29xjfJHMjAuM52gngjHceteZ6k2oeJNT1a5ghWNrkmbYpyiLnGM/kOa734uXc/8AY7aNLNI7mQXa7plkRY1UqEQr2yp7DnPFcz8L5LO0tNS1bU5hDbIqR72J2glucgdcfLVYzEcz0expSpKFPXdnEHw7q6SqrWuUzyVYEYrV8LWZbxJFpkysqiYzMuONqjcf0Fema3c+H7S0i1K6uElsndV/0dlZmB9B9PWsO1gs4tdvtTUtaxfZFCGTkoHPU477RXPh5ylUimKcbJ2Lt3plrqttd2+rWlt9piiXyG8wLgEgqAcgBsE9etbHgT4bWenxTapdLc+RbtG0uwBi7twkaHnIOfm75HGOtaHw3sUdb62Nq95CVIi3uuQq5LH36jGMmrHim/0Ww+Hl/qNvbzQ3ULmGN7fdGIcErGCB3yc5PPzGuzGzSXLHd/qGEoqb5pfCv0PK/ijZX154tukkiDxpcSENGwI9hgE4x0/CsCzS8/4Rm5CqoitLhfMBbDfNkDjqeRWlpdxqU2jPd2WqXVs6ykPE1n51u49SVyVPXquMd6pWNpaahuup9QJvXvRiBIsI8fUvntzwBXLCHJpcKlTnk5dzpofCmmX1haxM5i1OZQxRcbOnYducDH41HffD3xPZM2rXto0GkWylZJGcxjYg6AgHJJ6fWuj3tHf2kP2QkGWIm5A5jPZfxzn8K6P41+JpLLSz4anme6huG3TPbw+XJlVJVGwSMZAJ+lehWpQUeZLX/gIwpNufK3oeQ29rdahos97b6fO9rZqyeZHHwpxk59eufas+3uy+gwWqtmR5fnGecDp/P9K6/wAOX8Vn8P7d7iGa2MupPtkA/wBaCgJ4znoBz0965K2njtdTlk0ry7tZtyQxPGQVYnjg9x7ZrzlN80lY6qkHGEZX3N210HUp/CEkOl28JlmuTPNI7YYxqhQLjGOpY5zT/D2makI7XQbe3KXEiySzNKdqYRS23dyPuqT+ldRbLM1pHai6S1kCL5khGF4wTkemQaxdYa6glluNrCKWNxmFyWIYHjGeK9ahRjyXjpKxyTeqjLYbaaDqV1Fot7Izz2F6rXMgjxtjAcr5YOeXIUHHGM1i+I7XU9Lnl0i9jBukbeAGDAqygjn8efetvwJrEdj4Ue3vrqS1iSZ3gdELEDGCp56E8j8fWp/HuuPNcadfz+HGtbVYgkXmSlpZFYAiSRj1JGcAAAfrXPiI+zpwbdpu979vstGlKXM5/wAulvVXTT/Q82Gn6kCJ7W1vNiHEjKhIU9TnFIk1qT9oLN9oBO4SIHVq9T0y5jUyLokwKS/NC7Jjdx1IP5V6SPAHgTxf4RU3y2eka8iFGmSUASPjgkHAbII4BzS9jampXFzLm5T5lsJftGpxRmMMCwzHGMZGegr3P4m+G/E3iDwsdV0WOxuNN0dC0kUUiCW2CqN8alRhwoUEhScHPfNef6jb6RHPpHh3w8jz6gsu0vMoEgmc7fLDDqvQ89O3evadUs5PBfwxuvDf9oRXVx9maK8lMhVYWlOWWPsQM/WuOvzKCmt0zqoq05U/LU8K+H+tahBNPfSXV0otomkhVHwGfoFOeMHIrIvbS6Ro7m+nLyTDcWMeMnuM+td/psuiW1zfaadJttQ00I4ggb7pfGNwI55IzVTxr4N0iz0NPEWlTzxWYZQ1vNNkxsxGEwQCeMnjjArsnhZx5ZSluuv5GMXFqSS2MvTtTGg2KrplxKL+5hZbqVWxtRv+Waj6dW688YrY8bXMWi2Alsf36MIN7tnDl49zLg9s9KxfCGmzXFxNrF3BGsFs6jZMCNzEFgMY7AZ9sitDxPpVxr0aTvLEg02MtJJK4BkQkYVeSXbt7ClOU48vs5W118zaHLyScl6E2o3XiLxF4bsLGN7OeztfmW1YlJFY/wC334PeuXuf7T0GN42imszMGiI3cMp6rkdRitrQ74WN9HIy74cjzEzjIr0LT/Bx+JpvLLQZra3jjQyKl9OqN5v8IQYyQR/9c17GKwuHcOZtqX4f8A8yjVqJ8r2OT0T4m+Ko/D0ekajdNqGjWsKwQQysVMHzq42MOc/LjnPGa9G8M+OPiPrHw31i4eGLUbZLoTM7Y3JhVGAg4KjCnn3rxZtH1611v/hCLq1C6gmomEwAjJnJCAE9COOD75719KavosfgP4e3/hJWc6pNYReQYi2yR3YeaW4+TkEcdRjPWvnqtKU48kFds9CnLlklJ2S/A9z06xGoeCtI1VI4UeWziM0cC4jDbQDsHYZ7V5p8RPBa6ist/p8MP27YQ0cg/dXIAIAf3GeG6j6V0fwGurnURDbwXEx0zTbVIUR5DknGACp47E5967/xVo0ZjN1bpgZ/eKP51nFSjurMlqL9290fn5qej3kayzXEbWElvK0LxTKwG8YJRSAfm5z719L/ALNXxoF1NbeCfFl9uuV/daffSH/Wnp5Tk/xf3T36HnGY/it4Kl1axnu9JVE1DZtZWA2zqOcezD+FuvbpXzXf2bW2pmK3Vw4lyATh0YdQfQjH51pZMynBrX+vmfpbRXFfA+fW7r4W6DdeIbhri/mtQ7OwwxUklN3qdu3JrtazKjLmimFFFFBRFdW8VzC0Uy7lNca2n+XrcMD5wso6+gOf5V29VbizjluY7jpIgI+oIppg9rFiPIjGeuKdQOlFIA70UUUAFI3IxS0UAedXujTS+KbiG3jBMjbycYAz1P5g122j20VlbG1j/gOSe7Z71ZjhjW5klCfvHAy3t6Vh+Mdes/C9jLrF/II7aKNi5Y8cDNDsib8sTxj9rz4gSeGdF/4RfS7jy7/VoSLgoeY4M/zbkfQmviu+nY5wQfavXvjiupeIReeJ7qY39zDc4uJ4VJQQP9w8cBBwAf8Aarlrnw/p8Wj6PqerC1Ml7pDSWtrZgpkq+wSTHu2dxOOuF96mjUjNXXcp0ZU7yl/V9ipHo8P22zttBae4eW2Hnlv+WjBdzso7KMEAegzXo2q3F1pXgG0095LKCZbXa8Yyshh3cAt1yST0GOKw/hDoGqrc2OtGT7Pa4kCXBUNhFyrHB4B6jntWf8QNQS9v2aO7+0LMpwWHzRqDgJu79PSvdwVBSkkzkxE7KxyeqzvNPLNISd/qa528u1RvL3DLqVJ9q0tSdkt3f+6Oa5eTdN+8UFyOwrbMqzjaCFQgty7DInllS43gdutdx8NdK0a6uGl8Sald6ZEtv50Hl2pka4YNgKvIAHcseAAe9c+4sdS0mxhgsY4Z7cDz3VsmYk5JJ9MYGO2K7vwdHDdSFtWM/wBmfbbjyRmTB4AUnsB+VcmGhJps1k0in4hAt5PJjukug5ExlVSA2QMAeoFR+EvF1x4U1hpoIYryK5HlXVnIgYXER6rnqrdww5Bp/iVV8wFM7IwIwfYdK1fAPgqw1TWtFv7rVpFup8sltHEpA++Bkk9eAc47itczxkKWDu9ti8HQlOqrGFqtiuiQXeraTeC70i8VYbaaRB5jxPlmDf3XBG1seh7GvSfhhpOhad4Ygvb66iad4/PaHzSwzz/APTOOa818S+E77wjq1lZXV39p0bUpmEFwuQEIb94jr/C68Z9QcivXJNU8O2fh2TR9GCx3N5CVjcxeVEw7sZGwCCDx9a4cHOEoc8XowrRcE1Y8u8S3TSCe4EexzMA+HyvGT0HA5J4rj9eltrPUNM1C2u457ksJpIjwkJVvlVj6kDJ+orrZbdtRiaFri2j85mZpj8iAqCSTn6V5hdXCSXuA5XcQVIUkg/QdTVYl7RFS91H0Z8XfEEfi/wADtrEVt5klnNE4igmVmtQygsXX7xXbkZAwMDmvO/DuhtrNhrWreWjxWkMbpJI5yJGdcqvbkByf8azLG41y1VdSgW4WO3i2yySRbSVxtYMp5wQeR70eG11GZm+zXU8do0253AOwuBwMdDjP5GsqFL2atTf9dTadXnnzTXQ3dWM1rd2tvbzB4bZxLF5bERyOByQDyfTOOgqfX/E+m3um3Fza3kljdXMLebazIHSQkFWQN/d6HkdRT9dd5NWkuJbia6MrBnluVzKSQOTt4A/pivM/FcNxb67JBHGXGWKqqknnntVYumpWkZUZtXQ7R1sI3im1FtKgTcAzzK88pGcEiMHAP1xX0Zb6F4Rm8P6hb6HY29k+o2H2e3uZGOJcjcC2eAcrkH1xXzLYX8ajix08z/8APa4jMm38Cdv6V9H+L7VPGnwn8Pa14TgU/wCrGrJbOQS6IE5TOBhgeABwRXn1rqUZLodMJRjCXMaPh3xJ4ni+Fl1p2jrpmkW9vZPHK9vaD7TdYHzl3OeSM8ivJNSkzoF8okVwIQVAYkjHGGz3/wDrV6Do1lqdtJJpsdxOmjiOJJ2eVYyWdRlRj5jnk8ccda4DW7cQy32mDcJVWVGRV4OMgt7HgfhXrxcalPmj1RxSXLPe5y2qRtpJt47O+0+ddStleeK5AMcBB4DZ4zxkfWpbeW9jQ3k+sC9by9ipBaukCKGHCuVVe/QCodTscad/bcOqWsFxHJFH5Lj5wCv+sHqB04HFRWFvdX1ytwutahqshYR7hbv5C7jj5nY8D2xXnRNjqfCzarq0OpabptpazNJbDdcTzMhgG4YwR1B6EEGuq17Rbyw8EaXHcxCW+tAxmeEM0JikbcAX6cNlcdeTXF/DLU20vxVd2c2UM0RTGejKc4/nXsvw81HQ9bt9dt9XS5vdiKv2RHZVWM8GRtvbOPXrVxnGk+dotRlVSppnjF3pkmrX9la/2rb6fGzgPPLkKj9Me4IPWuYtWvobmWzs73TrFo3MbzBd0shzj5SoZiPpgV6R4v8ACk9ibq2k3Pp9zIY7Mn5SSeQw7n6d+a4DRby30ebVdM1aO4VpYGjhe3k2PHL/AAvxjcuPU1pUUZ+/B6P8zJJxfLJaou6ja3F14butS1DVZr5mnEavPGUffGoGAp5xjjn0rC0u6a1CuxO3bt/CnX1lZR6b5k2tXBkXDQJIV+bOS3yBiV7cnrTLD/TtCmjgtlM1huuGlBA/dHAIPrhiMfU1nF8ty0nI9O8CXOs/Ea7tNDe+Ecmmxfu7mc7ljhz91h1kIyAuTwOOgrH8c6Jf+CvFr39mLW8ls9rzkKHilV1yH29sjqOoOTWJ8LNQurPWpns7yW0kaBiWQ4JwRivR/EOmXmswy+LYTJdwq6w3DL/yx+X5cj0Izyfeig5SqunJrltfzuZVa9JNR15/0OBg1nVdS0rU9SaxF7YQxmOS0giVIoQ/AYkfMcdsDj1qb4V6hqkmrNBJdyxraIJrcuTuhKkYx7cjiqd1o9/HLJd6HcGKOVCLyBW8vyxuxyBxgnt7jFR6l4c8U+H2a/kihtpLd1FzGZcyxqwBVnB/hYHjFTOKT5Xuaxv8aPoD9oPxFBrHgq2ZdSV72GVLr7G0biaIMhBJ4xt+YEMDg8YNeAWPiS7gW4jWd08+JomDYI2sMHr0/CvbJfEy+JPgb5cTCVl082soB6Mhxj9BXzhqRx93hs804SfI0JaSudX4dmv5oFXT9QW31KB3ZGAyJY2AyrDuOOlS6DoV5+/vVmujqkgcJHHb7om5I2MCB94dMDuK43Tb+Wzv4Z1coyMGBHavRpviVql1pOl6TNLZ20OnsDby2lqI5uAfvsD8/JzzzmlyOULR3NIzjz80zj4nZLG5jkZ1kiJJhY4ZTnkEf09qw7qcysG3EHggivRvAN0f7cu768+z3s19KqJJNMi7cNlwd+MBuP5Vy3xI0f8AsnxLfrBbJb2ss7vbqrq4C56fKTjBNNzd+Ri5Fy819x/j1reTWxcWTxFWtrcsYmUoz+Uu4jaMcnP5881p/wDFQH4eWGqyoX0u1vmWGT5W8mQ4zweRkge3ArhoWmijEch25PGa7vw/4q05fhXq/hW4uJo7uWczRKIg0coO3jJ+6QVzmr0e5F5LYoanrXiDxK93K05uEZUkubeJVjSRkGA5RcAnjk963LXQtLa50y9ikeBYUjadA2PMYHJOf4cmud+Geian4i8aWeg6Rai7uLvcuwuEAUDLNk9MAZ/Cuv8AiT4e1Twf4mm0K8uLeS4iiRpfIcuisyhsZIHNZTS5Lp6hzO5534ls7zTdbkmmnW58+RpFlz98Enn610fw+0+SfUH1yKQK2kQtqBzjDbOdntnkZ7Eiq7wvrjw6fPFuuEkDAKMF0/iA/AV37XGl/wBi3mixRRW+n3iFJYI0Ve4OQcZDZUc+1XSpTnH3XYfPGL944z4meKNJ8VXdlead9oQx25SRJ1+ZDuyADkgjk9Kd8KbZdW1/+yZVmkeWIiGOLbmRsjA+bjpniuY8TaOuj6hJHDIzQkBoy3Uqf8OlWfCt1rWn3gvtBvoYLxRgKzgMR7ZrX2klO/UhRTXkeyePvhBqunaTHr97pltHpcL+WZEvEimwSOUiJI65wvU4zgZry7S/FGq6XIJLK+uLXa4by43KpuHHK9D6citLSPidNDNBF4ltLu/ezXyreRrgkwLk/KqtlcZJ6Vzvii60y/1q6vNJ3i0uH80K6bSrEfMMZPfP51vGUeVaq4tUzf8AHd3H4p0ax1uSGS61kiSO9nRXxEisDGW5K8hiOAOnqa4M2twgDmJwmThsYB9cHvXb+FJkj0Ro4Y0jcSHz5jId0i5BC46ALjPHUms7xNqEOoWu2H50tmEak84z2HtUVKMVDnb36DU/eskZen+JNctLT7DHqNwbTPEBbKj6elTf2nPfX9q0rbY0Iwg4GfWr+h6Xb6lCu2MMQo3HBHPtXf8Awh8JafZ/Ejw/qepJHNp0F6jTxToHjYYOMg9QDg8+lcTxVvcua8nUwNBks/7YtbOOONo5JBFuzkkn/wCvXplnodoFKtCrZHQivpxvCfgZ9Wl1SbwrobX0o2yTfZFDH8h+teWfFDRNO0XW4LzTRHHpV/ny0jORDIv3k9cdCPqR2rhq0p7pnRKrB20seI/EjT9OtNJgstOiSK5WdJpYogfkj5yWHbrmuKs7OTU9Ug05Z0iNxKI/MbpHk/eP0rc8R+MvDGoTTzaj4buLa9mBSO9jZSzAcA9eeAOCDXL6Tcx7Uu5iWkDEiIMQCPcjn8q7qFNuCilr5nLJq92euWNjqngpILG5u7HU9P0+5jkuZUHAjZgSFVud3X1r6Ms7y31iC21ibTLC8nkQS29wbdSxU8qQSMjsa+KNQ1HU7m3itNJmhiiZw721xLuEkuMBy7c4xgYJwOT3r6S8OfFbwtb+GbV9V1KDSJoY0jkgnIJDBQPlKZDKcHGO3YVpiIrljdWl1svx9RX9522OC/aE8LR6x4i1LU7g/ZL2+ghknf7EXEksO5CkbnHJATOD6V4bqfh4aPFJJDdNckTiPeE2gKemR2PXvXqfxk+NdjrfieJNHSTUdOsoAlrPJuiKOwO/apHTcQQeCcV5+/ji0n8N3mkzaTLKbqTzGuBL0f8AhPTsffnJrppew9mr6SS8yJc9/I52aSUKwDHHrViHSrW6hjkmkZrm8H7gI20KQdvORzk+/SqVpMst0IphhM/Pg44rsNP8T3em2sFrZPFHawqVSMwI3B65JGcn1zWNSSatctGpoGsXa6Zaac0kbwwW4UCIfuxyeg/n75qj4x+2a9pjWEJjBtJEmQOdowwIIH6Vc0kRXnh5720eOMW0jI8WDnDfMGz6ZJH4VuWGn3KT+RJpF9qDvayOTbWjyJFjkCRgPlztOPrWadPm12FaR4/e6bd6SyRXHl75RuXY27iozLIFPtXd+M4pb/w2NWuLK/LwTlYplgPlqG+8rtjCgcY9yK4GK4jMg+0K/k5Ak2Ebsd8Z70ozU1eKsaSg4O17nR6D4YNw0F9c7Li2kTLRKrgjcCASy9COD1r7S8G3ZPh+yXR9Nuo9NSCOK0SUqriJFCgkZ68E18t+CvGraXBqOoaDHJaQtcRwQxO+5o1KNnOOOeB0r6F0rxpY6f4X0i81a9h0w3durLG3ygMAMgD2yK5cdUjzKFNf8E6cJSunKTOJ+K2qzyeO5tLi0z7bffY3tp45zhGUsX+Tnn5TXkXjD4c6p4X0C11q6uLGW1nKqY4Ji0kDMMhXyBk9iR3ro/il4l1DWPH815p9xZRWMUoktL+Nw8hKogOVDcAsOMjsaxvFOsR+JLZbfUlWM7lkknt2ZWlYA8lSSoHOcAV204Pkg6a9TCbhzS5vkangK0abwXb3l6rvpYuHgk8vrAc5DkY5Uk4zXa6T4K8NjzmfzI4GjDGRZc7zkY6ggdeuK8v8Ka3p1lYXml+INc1lrFP3VnY2krruUkk5C8HORX1T4S8EeGbLwdZ6Vc21zHdPbK0okmYyRbju2HPpnB+hrLE03W/h6Nb9mZ05KL97Y8K8V+E7azvJILOVLmEqHjkXuCO+OOOn4V5149lktUs44Yktfs4CoI89MkknPXJJr6d+Lml6HofhWxutPtSs1swhcqfmkQjgntwf5mvAZVstR1+S+1yzmS0giJjURMyyPn5e2OMkmuRRqUHefQdeso03JK/l1OTs/HurafbPFaCFlmTZMki743/4D0qRb3W/FFtLdyRG7niw0vkKFbaOnyj+EYHAHvUniiztdT1l7pFXDgBjEgQcDjKrgCsa01e70gXNnbBDC7EOvIJ9PmGDx9cV3Rxbr/EzKk04qSVizC5nhhgSIQ/Zw2941YvJ82cMCcfkBVzULea71MLeaPq3lwIyXJZ1VlAPXkYXHoeoqr8O5LdvEcEeoXaWtsjedI7qWyqnJUAcknoO1ei63ff8JBdalq15fI8EzSSTwvlSsZBwox0IAAz3NXTpc78upcpJRu9zgINY8i3NhazSC2T5QPulwCSCwHB6n869U+BEtvousSeMNS0/yontmhjvDlfLU8FgOjDgg8Z5rw6KOMZC5A6V3bfEg3emQ+HF06AgxrbC7OUZUXoNg4zxjPpSgDsfT2p65pMfgy7uX1WzWO4tZAkizKcuRwRj6/hXyx8ao9Ch8Uxvo99BeySxtJdzRyh8uW4BI4HygdKPEryQ6TqUcOQVEMSj034Zj7nFc94R02ynvpReXkcdy8TJaRc5acj5M8Yx1zTqSUVtqFK8tCppmvarp1pfWmnziGG+RYrrCgl0Bztyegz6Vu+E9BXUNI1fUp/LjjsoBJCZeFlfPKj1IAPFZ82n3s+YTa3P9qMxVbdYSS49VIGGPPavqD4ReHtH8HeGLXTbnT1utWvLcS6kZ4w5QuOYufugA4IHU5zXi5zm6y2hzSi23sjtwWF9vUt0W58vGaeO5sWXTQYZQXgjlT9zcDcQ2CcAjIIJB4xWld6Tqms3jXWr/YrD5P3VrAFVjGOmxQMBfcn869w+Lum3XizxFFYaJZQRpotsIdqYjVCx37BxgH7vA/GrXhjT/DdskMuoM66jngakVjOV5OwZ2kDBOcmvUyqf1nC08RUVubW1/u/A5cXD2VWVNO9jiPAvgm61fR45LaNNPtPuTyRlcznpjA5x9cD615T47FjB4mvLPTTKba3kMe9xgsw4Y/TOa7z4i/FHyfEl/wD8IvZ2cIH7mO+RTvkx95sA4bJ6EjgCvKL27ur68ee5maWaRtzM3JPua6qtZP3Y7GcIWV3uWjfbNPe34yW4/Kun8N+O9Z8P2KWtv9maHy9iGRcbeSevTPJrGtNFtZrMTTXRSfqkZXAOPU+prptE0jX9W0UW0zWul6ArIby62ZDbj8vmlAxHPt1rliudtIt6LUfqOqXWs2It2tNV/tK5lLW88RKR2kf3ggxjepODlumSR76vw98MNrmvQ2MTRyahcSP9ru5slIowpLyqBjsDj1OM9cU3RTpOqeNNQguNavLKyuMLZSw2jNvlJAVCu4MF7AjnpxXqHgy1k0i9vdNGmaho1y8ZW5huCwa4hVxk7WAK5OBwcdeuK2hUjCDavzdBODc7X06npsGh+CdL0fSdTsrN/tdhaKi3Vw5eYpggZI4wcg46dK82+Jmraifh14pv1vHaOWERxhj91XZE4+oJrmfjZ8SNR0bUxodpawC2lhhllCynpuPyZ7DH8xXnfir4oXPiDSH0NrGHTrW4dGndZWclVIIUZ6DgVlBWjYqTvIf4vOmzfD/wxpFjdqk8LSzzRD5iN2B06kkjpWNbLAmnajNreuWspjjzaw/Zi0kkpPT5gpT3wfzrGWC0u3SWeRo48hTNC4faPdTzXtHgTTPDNroOratBplxdMFW3WTUgHESgKd2WGFdjzt5IAHrilJ8q5hwhztROC8L6bd2Jj1fUIvnddiLM3MUZGScHkdvoPrV298e3kWnro+nyAW6zGSWaQb3nO7IHPCqD/dAJ7mtXx1dWdv4Vnur22+y3VyRDZwCNgSmdxfceNvoB3NeUBmdyf0rumoqKi0ZRum5JnV+JvEA1e/mvvIMTtF5YhjHy9MAgdueau2niC10PwvptqIbm3EyyfbUuLDespbo6uWHGOMAg1w6XMlm6XEJJkVs81vt4kvdb1YPaNc2t7dskf2eFt0MjYCgbT06D1rlnZvYq76stWOsW1rrcd9Bb2OoJJGYYxMjMqFuMlW7gdMlh712VzNDHdySfZvN81dqkplIyB8uR0PU8Vw+naRqieOpNPuooTPYSl7nygGjXH047129r9uuDdXCxJcpYxl1SJgy7M4HA+8Rnrz3rWlHkvVa0REvefKt2bGp67qXhPw9HpmmvbQXxZ42+1WIbh0BcIzZU8MozgEEGvMvEXiDUr60jgvrjfDDCIYIy3yxqPQep7nqa6LxvrV9rWgQXcqSNHa3W15imF3suSM+vHSub8Jaj9i1G6vf7Nn1AeWeI494iBI5Pt1Fc0a8q3vyR01aUaXuxehTt00SW1jmtbsQ30afOYp3iYsPTcGU/gy/StTQL61lgtLX7Ev2/7UTLd7stIjYwh+hGc1Fpl2NfaHRLPYdQnxEkNxaIMv7SJtI/4ED7mptJvJTPpGhy2kELabczNJIuN7seu498EfSrV27GLsd4ySnWrYySqbPzseV1JK4Bb8jipZ9WsbH4gw6pJbtPZwrJ+7Q7iPkYDGfrTPDMfl6wLhJJ57Yp9olePBIOCMr7DjNRanJp+k6vNexpJ5wVJktCCnmIwJZhnocEce9ejXqRhRlfrp+hFCMpVOaPSxh6jqKTeE5tK85zfSzrOgcj99jIK5b7mBgADjj3riLqS6i1JJ2trqzlRgyCR84I6FTj1r2L49rpOq+G/DOpaToyNqlzAyywDiQwgA5YcFnBPUc8ntXimjWcd5rsFjfSvp8BkxK8inMI9SD+FcDUbJ2s7am9Sq5q19Oh6dpDLe2M8187upA805wT6mo9Z+xyaTC0dwkYYlbfzGIzjoM4POKk8NgQaHI27z0B4IH+sAP9a09D0i58Tqun2cEENxdSt5STyCFFfBITJGAeMD1r08LO0E/X9Dkq2uc1/Yd1rmo6B4X0XN1ql4zPMMgwxANw5I7BQzNn2rf+N629vpcai7nvJ7kAzXDkKGmRsYRAPlGD909K6jwvZ/8ACqdE1bxHrdpMfEd3cnTLGydQGREb52GCTyR174GM5zXN/tEXV1cz2F1etGkl/a+ZHHcHDLtPOCBjPPOT3rzcfKVaupPVX39DrwaUKc9LafjfVnPaBdafNbaebGOaKWOBYrpXIKmUE5ZO+Cu3r0Oa9X+FGpC1N5oUTDULWZDLc2skSyFcHtuYdj79K8N8Datb26z6fc2KyyyqDBKHwYGDZZvcEHGPpXovhDyW8VWdnFdWtjd3YaP7TcuUiKlCNrsOmc9a66MuaDTOWeiT7FXwVYaIvxKv/EF2F+w6a0k9tZoCXlABG8nooXOTk5yRgGpPiBq+rXWnXstxLGNHvpg1vjYZGVR8h/vbAR1xgnqTWP460HXPA9vdQXlskcerHyY5oZlnikjBDMEkUkcHHBwea5bTb+8vnNmBJdSvELeJM5JXGFUew/KlUhGUrJ6bmynypu2rL8F5ZfZbZ7Z5FuUz56MPl6/KVPuOo9q6rV7a61zSJtSuVtnhkZFV3UnJVMbSF5yAOuK4a1s5NDivLHXdOdLydEe0lWTIQhuTkHDAjIrsfBaLfWc3mXwthZxvKiuflkJAXYB/eJIxXfQrKtR957dTnlFxmrFOw8Q3o0OSzChX82QTynmaVXx1Y9AAoHr054rkzeS2yXG6G8iUuTifvnpiuv1vSfstvPdXE21o9uyMk7nBznHrXK+LZtY1WC11y+jj+x7Fs4pvL27jEowrMOrbcdeoFediKEaU3ZHZ7d1Kai+gmmM/lAyOHJ5yK9G+GXizWND1fT10u2juXjuRIYivMikYKZHOD/SsrwZoeiQ/Ds6zqQgllvzMscjHLW5UfuwuCMMSCe/FYmmXU1pcpdwuySxkFWB5BHevUwNWGKouD6aHFXpSptS7nq2o+LPhzpHxHsPGtr4ena7jeWbUY0yVSVl5YeYTmQMSARgc+tbfjD4hyeN59NvNHgNtZKreVHcRjzXY/e3EZ44AGDjvXJ+F/CS+JdLkguNR06G5uofMtxcSAefiTBXJPDd++eKWHT7nwVf2+maxZ3cf2dvkcqMyRhjtIAPOegxmsaFCnTr3b1QVaspU7x6nQ6F8Vr/wlqbad4f2PqAgLTKy7rcOfmIbpyqrx7sa+j/gj4s1Hxx8ONN1fVmhkvJJZUmaOParbHIB29BxivgWaEHUrzVdUSeKVZ3DwSEq7SZOVI6jHevqL9k34iWcBtvBurl47m9dpNPbGEHBJj/8dOPevKxNT2lWUjrlQVGnHu/y7v8AT+r+1+K9DWBPtEC/um4K/wB0/wCFeE/Ef4ZJr3iGz1DTYUW6nnjhvE6CWNiBvz/eUHOe4r6gulS4P2ZsMrD5hnt/nNcxBojW/iKMMNyLlkbHXt+fJrBOwpO8WjqNLtorPT4LWBdsUMaxoPRQMD9Ks0CikJKysFFFFAwooooAKKKKACiiigApu795t46Z60132yrkjB4qvfTeQyynGFIByPXrQJsbqV9bWE1s1zMsSzP5SknGSRn+lfOvx28Zad4j8VaD4VuryKDSL++CzvJIFX7Oh6k/9NHAH0X3rq/H+v8A/CQeJPs8MoSytiyRuemBy8h9sA/gK8D8L/avHWteIb//AIRrVNUsr+O5tbJreDcsSIqbMn+HgAZH8RHrWdST5W0VRiqlRKW25U+JfijWfh9PB4Z0+aF9EurN4bizu4fNjBJw7p0Kkg5wpA9etYvxKnstSv8Aw7o3hu+XUdIsLGKx067B5nXADlu4O7Ix2xS/GTwvr1vfeGrXXbyXUpL60jgV4YQ0scvy70AH3z83BOCcHPSoNG8Kw6V45u9H02/+1Rab5LO4cFkkYYYnHGQV5x0yKvAcs+SMpXeprXhKKk2tL/8ADfmdglrHoHgW3s9UvLuI3MwjVEziJO5CjqSSBk8c15br1413qTOWLCMbFJGMgda9H+IFxp8N5LDayXRuIFUeaHLhyfv7mOc9QMe1eX6wvly+Z03jn619bg42g5nlTfNI5/xLKY4GXP365/QZI01e2ae1e8hSUNJAuf3ijkjjt6+1XdfmM1yQDkLxVnwXPdadPe6hBAGjaD7PJKVJ8sORnB7EgY+hNeFjKvtazZ1U48sTufBWiw6zqF9qkZjgjJB2jCqpbOfp6V1PmabpsEsF1ZteTgbrWYS4WJlI5xn5uCRTfhNo+kwae2oXzQN5rF41ZsjIPGF7kf1qDxHPDcPcSpbxgxSZEu759rdsdh0rvp3jT5UjGVuexzfiC9tYx5MkigynjJ5HHU+2cfnXW/s+T6S2tqdSnvRqE1wIrNEhLIkI5Zmb+EZ7+x9a8p8W3Vv5KRou+6SQ72I6J2A9e9ehfBS+g0HUYvEOq6srWhjeymDJ80auu5HABJABAByBxnrXi4mMq8PZ2uux6eDk4VHJO1ket/FaGwt7/Tbm4gW4WwuTeOYiMbDwshHp8xH1AFY3xC8RvpvhVtV0nTrm3hvLiO3+2SxIdwdSuAhzwVwDnAwBij4qW0c/hRL24uFa61G08tns2WRDB5geMgg4Zcrtb0J6Vyjan4gb4cxQ3NyY7dJ0T5JMbsZ2HZjHHqT15xTy/DeyounHZW/L8zPGb3e5xeqxQ3GkRRzTtDbvNhpWXlFzgsR6jrXGSWw/tq7t9FvNlstwwgl8pnuJV7EbRnpz2rtNXj3eGpNquAGbCucke3vXH6rb6adRtrfRb69EUlpGJGjjZ5JJiPnUDI4z+HFbYn4znizZivtc0vRZrKO7nYjK7CFMpVs53AFtucng811XhyCzttfXTYZJXiexhmdIJMqk5XDnjuRj061wun6ZHa3Uem2U6tc3jLH5Ek6GTdngnb8qdehbPrXqXivRdQ8N+PfDui2ekXv26bTo4fmhAN3tJ2tHg4Y4BXjuO9YUGo1UraanQ7yp3b10/UpeKLeWwvoSqXEZljKqhId5Qc5BJJ9vfiuU1a4u7Pxfp17psXm3c0TJCgTdvcjAGO/NepfFnw/run6Fpeqazp/9lszMiRfaFa4Xocsq/cH455NeVeJZrmGTTdRt1a1uLeYmL5slMjKnPf8A+vXdWs6btY44Np2ONeLTYLuU6kt3JN5pxbQAKM55y3OOewH41678IPtmj6baaxHZ3dgP7Xli+zSMwXy5bbMZ+bk/PGeT36V53CNQ03T4vEksUlwNQmdIxHKVYup+YttG7knsRXe/Ca8v7uHXLLU9LltJLqOG7tv3LKG8ljyA3JPzj5jnrXm1F7rLrQ56Uo+R6NILeFdMtte0y9Se7vCnnmR4mlyMvhu4AwQAf51x/wAR9JTRtZdY/JltbjDwwwDEqgdMgk89MnvzXsXxI8Z+d8FPCd0LOwufLuokb7VAJFR4lYDHoTtHIIOKs+G7/wAF+P8A4a6ppcV3o/hO5UKLsyrG4Ln5lcvJ8xXIOMEEeta4SFWnFO94lzqU61O8V72n3WPkTxVbfZr+K6lUNaF1DhW6Z5K/XrU2qR6br+u3ckerahHpUThra3AUeWmP7zuFQZ+p9q2vF+mi8ivLL90DFIVjnBOJZAxAOO2eB+VcjPJo95o+k6f/AGfLb31s8iXrqyoZST8uWboR78AVrWp8rvbcmErokin0bS/EGnyaVcStGki+cHbcFY8NhuNw98Cun1DWr7w9rcOqaReXFlcA7kmgcqwP1HX8eK5C+i0G0ZY0kgds4ZYnaXH1kOB/3yKjtpjcaK8bSMywudmTnHOR/M1lF2ZVj2XULibW9JurrWdaubjU5cSrbi2xECXDMVdT8pwem0DrzXn3iPTI9ViLW8sK3dntVBkAvnPy5/i6fh+Ndynh2+ufC15qdrqAkk06wjvLlF4XYSAwU+oBz74NY+iW8Gr2UstikL3luhkaPABZO5UdMjH1OavB1KVROK2uViYVIyTktThoLrQ5NBFlNoQXW4ZjtuHkIWRT1EgJ6jtWXfzrazssF5E8jrscWqlY8f3c/wAX8q6zXNHTU4vtcJdNTBIeNj/rVGNuW6Zx0+nNZl7rklzplrpd1pdpb32n5hFy0OJAn91lxgkHv1pTpuO+xMZdjN8M3Rtddj3nasilD+I4/WvZ/haL/WNSfQbG4nSS5BLxxEfMq9zngDnr714HcTf6QrQszOrZ3EY5r37w5q0Wi+EUubKwtrfVbuBGS9gAkVpFIOzI6cjkfWsLyhJTj0MZ4eNSopt2sL8TNCTwLremLeWs6rcHzjEGDblUgHBPXr36EVja7JovjLxfZajf3Nw9hbWwW4Xb5bSquSqOckg5wC3OR0xWb4gvX8W6NqOrXeqyTa3aObiWCXhsE/Pt9V6EemDS/s8XOlS/FnSrfXIIJ7O4WaIxXA3I7mJtgIPX5sY966MUlK9R720OihJxXs1te5Y8Z6XpEVhHq3h/UG0KKeOSGe185vLuAmD8hJPPOMd8V5Zqku59zHD4AwepGOM19t+NPhF8O/E/hyDTrezfR7i23G1ntCf3Zbk7lJwy9P8AGvlbW/BepeEvE93Yz6Vcahdwv5MbpjCSZGHAH3gRyCcdRXFhb8nLe7RpXtz3Ssjh8/Z7lVuoyQpBZfukjr/KtPWW066uRNpislptCqr/AHwB2b1b1NdN8UtONj4Y0JtT0+a11iQOZJHidfMiPKqcjBZTkH2IridOVo4iLhWSMsPmPYd66KU1JbEVI8jsadxesyQhlQKsSoAqhQQowM46n1PWp9LSz1dza6hcSxBUJheNAdrdTkdwcUzUtTH9kJoJso1SGc3KTlCsnzLgqfVeh/Cqfh+a5t9Zt5rOETSxP5ojwDvC/MRg9cgHir0TJ1e57jYaHcaV4Fgstd8DpBBJZSTT6jPppjLJyQQzAndjGMEcmvn2RGKbkzgcjiv0w0Dxja3vhyy1JlV7S5to5FGMrsZQQMfQivnf9pPwxpvh3xPZeK/DujW8FvfW8klwYbcBUlBGTgcAEEHHHOaxoUb1Gk9x1KmiutjyyLT9L8F6Yni7wZ4gu5td0gwtPJKi+Q/nKVdEAGQRnGSeeaw9Z8XSeKtQudWuoyt7KymZVPy4wAMZOT05zVrU9a/tPSZNMuktYopJlmdre2SN2KggbioG4fX0rn7LTZbdrmcQzGNVXEm35SdwwM9M1c6NSnFqWo5VITa5VY9W+CWj6RqMmqTa7ZtMkVuAhSbyniJP3t2CMexGDXKa5Hbz307WUjG1dsoe+Pwrm/GUGsaZPGvk3MMQ3FiudrAnvjrWj4MkfXLQrcXOy4S4WJmCgDYR8pwO+QRV0qsYQ94zlDmehq2elNeaRsvwjx5KRzNHu49M9QeexrmvE3gTVNHuAyX1jdZWORVSTD7XBK8dOinPPFehz65ovg+F9HF7dT3ksPmMpACENkbd3YcfWufS8F8/nM0OOoWL7q/hXdQo08Qk0zKUpU+hwg0VZJml1O5kso1Az+5Mjt7KBgfmRVS6S3juStk0/kcbfOxu+pA4H0rstT1S3+0LYRHc8mQxHYYrC1Pwb4o0vw7B4mv9Klg0m7YLDcM6/MTnGVzuGcHGRXNXjTpT5YSuaU3KSu0ZDTTxsypIyqy4OO9avhexXUZjpzSGJJnXLd+9a/hLTrfUrFY1CzOq5kBGSCegrpX8DXUcST6VJDDMR84YsOPbsK4qmIV2mzVQe6Or8IeHLBZ4IZp1gtUH7xiR90DoD6+9dTqGnabGM2Mu+1khEgEjZKHkYJGPTP0IrxfUta1SyaXSZ7x0a3/dMsZAHHuK0fDfjy+094LO4cXVqG+YScsATk4PXv3rOWBnKPMnc0VeNuVo+r9I+I/w7uNPgmbxNHbnykLwTwPkHA7bTmvOviPf6L4y1hrrS765TQbBMvMuFJnbrtjI+6cLySO9eIeM/EGmWviW8hZbnlw6ugBUqwBGPzqp4j/teHwrpXiO2t7ldIvZZLeGRm2iZlwWGB2B7mtaVSpSalY97FYPJvqs3RqydTSye26vrZXPQ7nw7ZWWpQ297aWWqGdCyRz23DDk/e9cAnFeNeKLeSx8TX9rE0Xlo3ymEYQj/Z9v8KvT+NPHNnbRxpfanb2dwhSFHjOxgOCELD+RrCvNYuLpVS6jRZIxhWEYViM5wx7+1d3t4SgkfMcjT3Gx3cqTLvPyYI5rqX8H2H2JZ0a/hWZEeFmKujbuvYdsGqXw0bS7vxXbrqsUTQeXIYhcECHzdvybyeAufWux+Jfia00bxLpti0MV1FBaRyutrco8bMxY/Ky5XGAv61dGrSu4VFv110t/mKcZKN4nOyeCY5GQyB4oY02jMBBkYnqWyMmtmbwbfW/h37Zovia1s7BWWOSxaUvK8vyhpAgydpJz7AH0rkNd8da7eapczWt/dW1q8mY7csCIxjGOlem/Du4gvPC1jN4lMhuL66McEiFd3lkDDYxzznjjp71lKthotuSsioU6ktFqeaX3hzUhNMXvLado8oGGV3AdxkVnThlXZnnFd3e6pp3h/Ur7R9cfbeRTMrFI9ykY4II7EYPrzXnlzdgzMoA4HB9aeIVJKLpu5MOa75jZ0W214aW8+m3EUMDzFGR2wXwM5xjp7+1fY37NWsTWvw2sLKeYT3UvmXF5KjDAcuVCkeyqtfJel65pNv4fsrWScC5jc+aNh+UZOOe9evfCb4zeB/CttcabepdLFcTGY3UEO5VwoARl4PryM9aKtKmqKkn7wKUnLyPob4hajDL4I1fS7mFRbX1nPDIxICITG21m/ECvhC30fVjN9nu761FuzeXPsX5iucNj5evWvffiD8ePAOseE7/RbRNSuzeBVV5INiwFSCGOTk8joK8asfFnh+3vZZJmmaBjlNsWf0NLC0qUov2jsOTkmrI661+x2GhW2lxwRm3hTdsOCwOf4sdTzWR8QEHibT7WOa5aN7RhsKjdhWHIx+Aps+u6VqIWbS42jjkU53IFZmGe1ZniDxJYW+k29rOs7T7zJGUwFUg85zzmvlsDhYwzLlqTbSb17n6zm+OhPIPaQppOUYq3bt92hn23hPUIrc2unwu0x+eaScCIBR93luOecVkX8d5CJY51eNkyGUjBB9K9E0bX7PxVamPUrptB2xRr9suY5JEuGUnoEGRwx56VwevSahJqtxcXNjLMrynDIpKygdx9QPrzX1Tk1N2Xun5PZcq11Ok8G+H/ALcI761t1ln8kNIWkbco4wQOlfVXgzS7iy0O1+3agby8kjEkkhctweVA3cgAH0r440LxtqlhrcclhDbaasjLDJHsyiJuGR83TH6V7b47+L13pXidLDSIrO4tYEQyyOd3mZAOFIPA24xVTq017yJUJvQ7X47axHpWhWNtbsJLu5uEkPGQsaBuv1JH615/eTnxD4ekj0i4SK9cqgQtgqxP3fx6Cq/xb1rw9rXjHT11HVYjp1hZPHdQeeUIuC24AgY3YXGfyr1P4O2Hgnw/oFnqdrp2nx3WpoLiKSSPL+WD8hBbkdc5681w46pTcEuX3l1NsPF83keNf8IrrWl2EcfibTLiwuZGLQicYLJ0zn65rk9b+HZ8qG/ttQSBbiQgpKpIUlsDGOcZ7c19n6h4j0OW1eLUo7Wa3fPySoGDH0Ge9fL/AIqFzd6VBpdrDsuY7krMFOwqokbnn6CvNjVkneJ0OCOE8U+F7fwr4SW7F0tzqU14sXmxsfLVNrMQnqeBnPtXDT3V3cH95K7gY4ya9f8AifajUnsUjJe2hDu69jITjJ7dBXnd9BBYWkyuAJNzbOPof6114evJw1e5jOCT0Ris0rHagZsg9Oeas6Qy2tx5h017udcbUJbg/hVrwvcQ2szXlxGp2sArk8qfUV2LOsib4ypVzuyB1Jr18Lg1XV+axzVKnL0IrSw1jXyby9t7OC2kUGWNCU27eA2ASWI+gHHWswx2eh3DQ28zzXLDEryRhT/ugZOB+pr0TwbqHh62snsru1h+0sN0U9xcMkYbvx93HsR+Nee+Ihp//CQSrb3a3kl1dOreWmAjF/lCnoVwRivTy9UsLWcqm62bMKyc4WR6z8D/AA/J4g0LWLq48QWelWyyRiKKaJi8+w7jtYHK4O0cZyevAr1OxWC3WNLctKrEOJT85lyPvFu9fJUPjnX/AA6Z7DSZjZn5kkUgOAehODwD7isnw5rWrwapYw22pXkSC5jby1mbZwwP3c4I9q+Q4vy551XUo1LW8vT07HrZTilgotSjufSPjXUtd1YXPhjQdIls5dQupIDqkm0QJHgFnJUltzKcDIGR0zXjOu/DzXNP+Iuj+GfEGqQbdSKrFerIzL5WcEANghhjG09yK9Ei8XJHd65Nlw2pX4u1hDbPLCx7AGGDySA3BGKoWmqaXf8AjTQfEWuXLtd6VN5oaSdm3qoJWNF6Z3lWz6A81rSjOnSjBbRSX3IdV0py5r6tlLwt4K8EeIdcs7u3t5YNL0eeS31q2kumaSRgD5RBOPlZgQSMdBwKPiR4D8Hf8JZox8LXMVtZaiSt1ELj5IW3gIVZslQwJHOQMZrrvAbeEdAllaGL7XJOXe+up7hf3jsSwIUdvTr1qPxz/ZOo2g1yWMW0dtAW8q3QYCA5A9zg9B+dGHhKriNZWjZk1pQUNFqXtI+FfhHRvD8M2rXsl5G90wjjkOxo9hPUqRnoRkegryP4lam+maldaFYXE6WUMzYiMhIIySgbn5sA9+mTW94j+KlvrviGyvJrI2thAFWRWIZVycsQo689vSvLrtptSuZb+aZHeaRnbsMk9valhqVWE5zm9+n6nHKD+sSkn7vTX+rFm01SSC5gu2yxhkWTG4jJU56jkdOtd/4X8f8AiHxH4vuNQ1S/ncG3MQUyFyIw27G5uTXmOpR/Z7XazDeW+6OcDHrUmkQ6y8appFtcTyyA7lhQsdvcHHautyZVjb+JMzXPiK+vF3SwPKPLYNuBUADr+HSqWg6h9guFmstLhu7uQbYlnTzNjZ+8B/jVrw/oerX0jyJaT6ci581pflU464DYyfau08PW9nZ2MsdvKljeLKAbohFdRnI5PTPr27CtqdCVuaWxEpq9kY2j6Xa2/wBq1e+hS41JZA7xl8RFiQTgKBgfTv0qWbWJISbVs+SX81EPOGPU/XoPwrS8eQ22lJaxw3DXP2iIySSoMozA9Ae/HNcVb6t5V9HqkkazeSwZYyflYjkZ9s4pVZR+GD90uMWvee52/wASNVjm8C2GmNdRyzxMjOhjZZIjzuGTwR0/KvNdI2G5baGdlUsVA7dzUN9qF5qFyXvLqSZixclj/ETk1dto4liRfMNq8iFfOKkjB7VMpvohpLqad7pLJdWVxHqttp91JCskMcilcqSQCG6ZPvS61pGt6ffWcWoWFlHqM48yGS1IWQj1cLwPXJHvmqiJqiBNOkmgv4mO63KkOVOeqnqtd/8ADfQ9OuNWeTV7lrmVopBcSvKVCkDAVWHOOnJ649KNLOctkEY80lFbsreFdHtLWZluLsXBVTd3kiswEo9A/c8nAPuetaepeKbHw3YWn/CP2MUVxcROZJZD5gUE4woPtXofwp+EtjrlrrOna3ry2wMyPZizlWSUx8nJHQDJA5Feb/tJ+FdD8F+LNO8PaDfXd3ssFlumuWBKuztjpgDKgcCodSVSSf2WrWNORQuvtJ7nF+OfEura9a20N7eGWNXLCNEVEzjGcLjn361FBY+ItBV7W3uLPzpdkktozAOykfL97AI+hzXOyrc3dytvbqWZMn2UDqSewrct7HWL3ULe21HSZNUa5CxwTwy4bjphxlcD/aFO0Y6RRnKbesncTVdW1ua5Et1bT211aqZMpvZk/wBrcSSB+OKu+CoIfM+335fDEqMH7zNyST6e/vVaC51TRbu+8M6eSn2qXyrjIUyFQeVLL29ccGuw0OzF39n0axtxERJtZivLjru56ev4V0Yem3Lm/q5nUaSsbXh5rq10u5tYdPkYXqNse2Xc0Cjq2G6rk+vUdK5nV/Ed9c6hpkOoBVudJiFusu0pIwU/Kz7u/SvaPh74Z8Sa9c6rolrZ77e3tEijuQBFGp6lCW6sflJx6Z714X8Qbe6034j3Ol+I7d7OSxmS3vAW3FsY+fPcHIP0rHFtVanJbbqb0Jezg2nv0J/HdxH4k1O0OomU3cNmg3RXUasW6n5G4J6cZBrntNtrWbxBBY61qd7FZhSslxPEUkjGDgYOe+PUVPqtnpuqazdbLSVmldpIri3uUUSD2R+GPsCDWdp9pC2vQaZqF1cQW/mKsks8ZRo07nBzjFJvUzex3/htp4vDMDWcfmyDAiDdCR0yK2VkuE8PSalDcTQ7pGD9wTjnOPqwzWKscmn6dDBps4kgicjzWGPNQ5A/MV0l5Hbw+G7XyryGzuGQOvmN8jDk/MPbAH416VL3KabMpNOVjZ8PafN5eneINTjtmjsLfbYRztl5HckmaQnlsAgKDSfG+88Lat4Jt7i9lsJ9StxttHkJGwkgsDt/hbH4YzXHR6h4i8R6c+pahq0UcD3RtLcNGNrHGScAjgZHrjNcLrVza2M8+n6hGjzK7IHESyruHGeecH1BBrhrVFUaUXa250Qj7NXkr+Zc8L3nl6TLpp0uJlnvElF7sJaIopzGrehByRnNdpGC15p9oiqDdOqGZjhY8ngsccDOMmuI8NajqSaONKWJhpc12srSeX8vnKvTd67T0rs7p7hJLfyYt0YXdKQcFQOQR+OK2w19UjKWkSX4qeD9e8MzRN4g0vU9PgZHSaZAjwyTEHaEdeOQOcgGsX4UQ6jotx/wlkNokltbMYRI6BxvwC2AeoAwCe24V7P8Vb7xbqngIaP4h1XSdf0q+CXFnf2pDXEbou7y3xjD84w2Tjd6V5rqfja30XW7fQY7WC40ux0z7DdW6QeT/pBxv5PUttXLVjiISdJx3b0N6LjKUXLRFD4weNLbV/iVJqunaXBbWwgCiAr8jmSMByOnBOTWT4b8nzEt7wOITxJ1BHcH61x2pN9q1gQRySPIWWMI+OM9AD6c966+xkvp9dWHVIPIuoCsUybdpGzjn3wKrAR9go01sjPES55NntOgrpuoeG5zNp89/pwb5biALI4U8gkcN064z3rw27sta1m/fwrpLN5BmE3kSMEX5c7Wwf4gpPHXGa9p+D91It1fafotvHOFiLXFuZCm1lbkg4I5DjrgcUauui6b4pn1g6Xdf2h5aL5GxcQgZ3Mz5x83rzx9a3xc7Rd9zPDwlJOK0sWPDHgXQLfStM8L3u2axklH2qUA7zKON0fPy85578V41rFkul67f6akhkS2upYlc/xBWIB/SvpHw/Jp8F3FNHBGLYRxzW/7w5WIKG3ZPdjkfh718+eOILu38ZanPeJGhvbiS8iEZyvlyOSP8KyyetKOIcZOyktvM2xNNKjprbqXPDUEd4l0sl4sbRW77Y5D8snI4Hoc1Vu/7VtraNZ5J5LcSs3lySFwnGMjPQVRsxG8qRyMVRiNxXqPevSZ7jwxbaJdm9/4mGyWT7I4JIuHAwEOG+UHjPy444PavdxkV16nBSu9DzXxc+s6jcRa5qiOYLh9glbgyuigcjvxjnviu70PWEk8H2H9jKsXirR72OezlZQoji38qzE4JOQT6ciuJ17ZJpFtMmoRRuHAaxJYMu0fe+bhhnPTpmuv+Gmj6hBpEtzJbRhNQVYYWkfa0zFwSqL/ABcc56dK8lYOl9UqV6m8XottT0/ac1SPaSs/Q+1fhh4lHirQY9UkiNvduALi3bGYpBwy/gQfrkHvXWZzIBxwMmvlv4b+M7rw/wDFKbSWt2t7LUreOWwDsMSzQxqkyexZV6dcovrX0J4P8S22vT3oiyrRvuRW6tH2NeTCXNFMycHTbi+h0dFNzmTHPAp3eqAKKKKACiiigAooooAKa52gN6U6myjKEHI47UAV9RJEG4Egg5GBnmuW+ImsLaaB5UEoWa6BRG/upjLv+XH410rOZLY8kMvy88c14h4v1gXmsT7ZGkggzDDz2Bz+p/SpbM5a6Hmvxh11tA8AahJESLzUyNOtgv3sNzKw/wCADb/wOtf9jy/vLPXdU8P6ozQtFYR28ELJtMT7nkYEdiSWznkke1eWfHHXb/8A4WjomlaVbm7uNCSOcxbdym5YiZyw6cDYDn+7Wx8KtL8VXAtviRos0d20GoeTeWfnbJ5pg28tz8p5ccEjPIq0+VeT3OjCxUm+brdf5fieoftYy6/o3hSHXfDsMcQEzQ6jMseZIlcYDr/dyeCfcV8z+BNLuI7GXU5JxDZTbhKxdhJc8glV+h789K+wf2gllv8A4Y6xD9nV4Lm33TxgqXjAUszr7hu3oOK+SPD8c0kkcNw5W0to8iNn3eSp54Hb1xW+X0lzS5dH3sYTlL4ZO9tvL/gFrXbyxj0lYbCS43St+/VwcKwOeM/hzXPatIsmmmTPzKNwrY8RJaG7nhsLiSe2GDC79SMA/wCNcjrFwyWLw/3iK+lqy9jhm/I44Pnl8zmJSS7N6muus5Liy8Mw6SyolteSCWR9nJfGAM+gB6VzemW/2rUoLcjhnG76DrXb6rqH26fTtCkghSG3lEgZfvOWYZz74AAr5aDvNI7mtD1nwfZ6Xoeib1aBbwwbk2HdIcrxx1wcfSuK1KbfaPutoEbiORkkyx4yN3HXn8K9GtLPTNF8PXSwiOCWSJlyWzI3HA9e9ebajD/o1ydkcZll6K2SCF4z7+o7V67Vk3Y5VrM8+1uLT5LGRTu/tIz4yR8qxAfzJP6V7R+yn4b0GbRdf1K706e8lLQxRi7VHQAhyzBRnbngZPOOleOeI4bD+y0u47gnU3nYSRZ4jiUcH6k/yr2L9jB7E63rVhdwagltdWQuDcH5cyRtwsYH3j83XmvDxXMoS5XZnfh7OWpyfijUI9G13W/C1jdG4tFuxcWaryIQwy8fPTggEeqA4rfMmoS+AiVjW0hilWVZmmAkJBwNi+vzV2v7Tvw7sU8Nx+PdAYD+z5Egvomjw7xswCyEjqVY4PqGHpXHabpeqXngS91QLFHbrAZFE10oeVQRzHEMsenU4HB5ruwdZOgpN69b9yJwqVm4RTdvyOKnXOgXafvDtP8AGck5HXPv1rhfEVppVrqsVpo15cT2jRR5lALP5hX58AY78YrvbYtIl5CWlZniLF3bO9s5P0x0xXCvptunhtdSj1Ty7z7e9u0XTy0A4fjk9aWJ+JGUXoTJpVtp7wFLKf7Q7jDXU6iTGDkiFeQPdjXR+Gtc1JJNPWxlvJ76zuWfTUi3PJBIe8YGSMnnHTiuW03SLLauoLNdXQikVmuJVEFsMHJG5juc+wwa6XNvomqpqekX2y5gnFyHVt2x2AJjOD05I/E1nCM6kXTjoaxcYtSk9DvdPt9TbSrqy1FTJqG1hNJfEtICSTtCt0O4nn1rhNWtnk0qVI43cRMG3MxLbgc4P4dKux+NtR1HxBa32uXK3yRxLbwxuBiNAcrgDuCc59cmrGqLDHcyXCGKR3lMaRbmCtnkkcYIB4znqRXe46e9ZHK783u7Hn1nPqsl7/Z9h9quCm54YoiSUB5JGOnfJrRsb7xfkzaah0eAgF7kHyt4ByN0jnc/I6ZP0pupTXvhfxDFf2GYZoiSGIzlTwVI71n3Lr5L63d6dcXwlmKo0hK26ueccck9eAQK8xxcdGbp31R9CfBixvvF3wM8V+Gb26+13Ud0LyxkfPDuu8deQC0bD/gRrynw14gu9H1JLmAgsCEmjcZDrkHkHvx17Gszw1qvjjStQj1axupdKeZSkaxsImkXHACegHTIrOu5nP77kyDJcdDnPNbYedrocqfu+0Xoes3UMniqz1jxNplpBC1kyGa0LFzMmDmQ4HToDXl/jDSWEK6lEp81lzOiL8pHTcD3PqPxrt/AnxCsfDnh+fRLjRHnjmZpDNHeFNxOMhlIIK44xkVM1rHqMf2jR226fckLE10uNvzZKD3HQt0wauEuaMlUatcVSMbx9kun4nn16nh24isf+Ea0pGvJYv8ASEu5SVhZRyQSwUg8nmqV5dWdufssckM0jRYmMRym8dMHHNdDdaXB4R8UPcX+km5sFLQ3dvLGCYieCU7Y9D2/WsBY9BggkuI2EOWYIsjebKRnjCgAAYxyT+Fc8lyiTvqfX3hnwpo83wxtr/QbWC/udUtLebULa6mfbdr5WHVcEbepwBgcYrwb4baLY33je5t1muLF4vNeLySQcK3K88jgnrzxXafs+eLLq88FJp9lcH7TpUxj8g4y8LHco/8AQh+Fc1+0Daz6Xr//AAlXh2RLeDUImhvooVw1vMc7iw7b+ueORSpQjRfMjWrUlUdmQ/FAp4dtLOW30WfTftLOqCScSbtuOW4+VjnOMnisLxB4bgmttPT7LNbag9jHNI3BUMQflbH0yO4BFXfhP4qXxJqUXg/xjG2qWVwSbaSRzvhlX5lIPXtgfWvTfiXa6HNp82sWEAFzasouVVwoYHCgkD8M/WuqEnVrJyd1YxklCnpvf8DxDS/Dhvobyz0Yo1/HbAkfLmXLKGC/TOc56A1g31pr3hu/W2uxcWrKzPCwOUfsWXsa73w5NZ6Qly1tD/psswcO0g2mPumCMg5x357isLxmNZWyFrcs91p4na5WPyzuhBOdofnjnHHT0rCeGq023LYt1IOMeXc5gRyBWvbq/RGb5i0jlpZO3CjoPriptIOoW2tafd6esiXC3EbwMB0bcMHP1r1G/wDgv4g/4QS11641PQrS4ktPtVtpHlHeyEBjmT+J9pzg5Fcfo9ndWGnGC6kiMkBchkfOdpBAHvk1y+2TT5dTX2UoytLQ+w9S0i7uJfMjv2t44gcyIx6jruHQivF/jnDfIbS6u7eNbhYtrXcTfLcxZAXtklTkc9AazvA3xW1y90V9L1J1vLu2lKu7vtkdcfLnseAferfiDxtpPiEW+i69cQWxnhIjyNqgbuMt65Hf0qcE7V0jtxWBrLDOvb3e55VqV1Dfad/ZtwXlh3b0Bcny26blHrjj3rU0O20rSrjTzqGiypcwSR3cUgZJre7GQV83dyqH8q5LVYJLe7kVH3GJ2XcDw2DjNXUa4fQRqDBlEcwgbchywxkHOMYGMdc89K9apGNT4jyYy5Wmjr/jlFNd6foT3MUS6o7Ty/6NskQwMRhQyEggMDgZ4ya8jgnuba6WaCSWC4ikBRlJVkYdPcGultNR23EfkXDWrhxiaP70fPJH+eav+I11jXEgaVLG7eLOLpLcRyOPVx6AVyRw0oRtHWxrUrc0uZ6Hv37N/wAS/D7/AA8i0XxRrS2+oWcsmZbxCsZjLZQCTpnk8HFdb4u1bwl4q0cWi69p8sFreBEdLpVRjLGylMnG4cg4HGQK+VNG+2aM8tx85hEe53tpyMYxxvXK554ByOKf41aTVtMTUFuyY3gBBnvvtEjc5C9AE78AVip8kk2JpSMbU4ZLPUbqzEocwTPFvU5DbWIyPrivTPhJ8OPFHjDQJtUs4bK8tY7g26W806o8sgXcQqsQGwCDj0PWvIIbp9iGRcE8c13/AMNPiLb+D7e+tLq2uGS/XatzbECa3GCG2k9N2RnGDxXeqjSvFmPL0Oq1nwtpkmj6pFqeralp+q2TpDHpygyLMd2HGSdq7euMnIrjNPjHh+3vWgMN5C1wkiO4MbERseABnqPetXVvG1tqSXJjmdLSSQyGJjl374J9M9veuJfVpNSv2Rv3cIQhF6U6tGhGn72rYQlO+geMrhdd1galb/JvgjDxn+FgORWMovrVg371RnqOlaWgRT3DzRxqHO8BiRkCuvs9JabCLECg4PevKdX2eiOnlucNo0NxcX6yRp5jKwZyTgY9zX0Vd+IdE8XeC73RTKlw+6E/ZrmQB4kUg7YxgbgDgZHOO1eX674fOm6S+o28aoUIEhAwSp7/AJ1yT6hJF8yyEHrkHkVStWjccZOGh7no2i2VnHttreOJM8Ii4FP13VrXSbZgFWS5Klkizzgd/pXCeCfHTRWf2e+Vp2TpMZOdp7VJ451rR7y5g/4lsUsoh5llBDpycAYPSscNg5TrqM1dDnVSjocjrgW+a51qHziJpQJWYfL5jAnA/KufkZllSRXC4PJPpXXanqS6rYJYsLeyhWUyqsEO1S5GMnuf6ViDRg0j/aLgCNAHbaOWXrx9a9j2FSnG0jncot6HYweGFlS70nWrexOrWEyxCGSZ1eVGXcsqEYBTGCGyMhhXsdn8Nbjx98IPC+jNdQ6U2gXMirtImjlikOThlPUjHXOD1ryzwv4h1rX4G1R7OCIRWKabJezXZLSxJtCR/N2AA649K9q+AmvSW8063m+W2ltFSFY/4mVuSB7D+tedWx0ZNUUlvv116X/Q9D+zq8KSquLV1dabpdTZ/aN09dU+HtrDugsH0WeG5sblcgrkmJ1AGCPvKfwr5m1zw/4knsoPt/iLS71LtXVPOjPmIQufmIU7T6c9TX1n8XNY0H/hCZNR1AgW1hNFI2VKsEZthJwDjO4c47V4F4h1jwhrD/ZdBv7aRZCS05iHmQxjkkgY5zwK7aCpKnKVT/hv8zz3zt+6eKJM1iDYsw3RHa2Omabc3kckPlOqkNwDivUNY8M6DZTQ+Kr1lm0bTGCXEG1fNu7jOUTjjaeMnoAMc5qt410/wnqtt4T1i1jt4rjUrr7PLBbQGJJIs4LEdFdX4O0AHdnFc6xFOUkovR7GzoTUW5dDyx9F1WOJbqaxuEtmP+u25XHB6j2Neh6Dcakvhuxk0/SUe2tRJ9ncyASNlvmZQTk4ORx1pmp6TIkD6HZwpBNJGeJHGzO3rk9OmMn2qPSzNP4d0iCHUtOs5bNZLaaK8uvLP+sLh1XByp3ducg8U8Th2kk1cijUd29jnNYtRrF3fa5lnYFJJYACd+SFIB6is2W80/7RuOhtGM/d81+K6/4WSabZ+I78+JYLldOuYGO+PeNrhwRgoR2yOfWu98YL4X1i7gvPDU5WVwftCurHfkDDZJOD2NXRjTlONO7V/LT8xTvZy3PDLvT2Fgl9HIrF5GVoQPmjAxgn6/0qx5dvpvlXCwi9jngU7ZQRtfPPT0x+teoW99YRRrD9sjkkUFQqDI445549K0JGlvIWu47mMosboccqRjDA/lW9LD06jnFT95bLuS5NJSa3PIFnt7yL7DHpUEDysoE6liU5Gfaq91o95FdtBFHJcIDxJEu7I9cDpXqugWBvLZbqKQJ5cmAuzOTT7q8u5LS6j0IXF9dWcyfaFtEZ3jUkgZxk/eoxWFdBc17ipVHN2scOkUmj25WMterG6tAfIdRKjLk/TB4IpRqN5qEUlvPodjHCEwzvaneinqVY9Dx1ru7u4u9R0KS9uLkvNHcsLiAgjyZejAg9D93PA5qp4l0lbfwfcalZvPOZIUYgAHGTz0HbJpUsDBQ9r1Z0Vswr1Iqk5PlStbocN/a00zhNzMc7RzXa+E9AvJ/EFlBf37RWThzJNa3BRoyqkgFsDAOMZFcT4ftBFqen3F3CRa/aEaVj02buTjvxW5fJIxa1tNaju4HdlG0MpRR90kMAOc+/es69SrP93B7k0FTi+eeqXQ6vU/h14d1rxZc/YdZhgs4YI7hhbP8AaGuAWIfLE/KwPBJz1Bwa73TPCHw8hsYre30OB4xzumkaSR/qx5/KuC0QWej6Tp9o1xYRaneJJCZ/MDOnIIBAOeRx9cV1ukzKqwRwsAsWFAc4yBXJVpumlFu57+Uxo1Iym4rf7jh/EvhPS7jxXqd/punvFpbSmJHllUxeaAPMw8ucnJz1PWvZfC2n3t+ttd6vCsHlWywWoyBH5agYZdvBUjbgjivHYPHun6Dqeq6XctLd2Au3kiRI87JASMAN06kZ/wAa6/w18QG1bSFu9OTy1ti0Pl3XJQDDZ+U+/Ap4yMVTXLboeKpN1pdNWdv8SLSbQvBl1qVvdCaSOeFlUDeFy4GevuK8n1KfU7XxBd3d1Ddraz5eJpYyPMLfMApPGe9XfGfxC1LVNM/sW7jtRbyqkkyIh5IwQMkk46GuXufEN5d7RfX1xdov3UnlaRVGOwPStcJgFOnH2mn52M6uI5W0lqa1i19eRyR3Vr5UQ/1eW+Zvc1k6joMrXTttWSGQBfL285rY0/X9PXSonlyrqSm1E7DpWPrHiyAM0cMMitkMCZNp4OR0rz/YzjUcYrY0U043ZxGqw2kFnLFbblHm/Mrn+VU7LWL61tzBFIcHoe4rTv20/UdVlmSz+yCeTiGKRmUMT6sSepqxqXh+SxgeWO2B2dTjJrvjN0mtbMxaUnoc7PPe3pPmM7g9cmtu6+2fYNMtY7e8WGQCWSJRkEg43qeoyOtUbWaEkR+W6Fc72LcdeMDHFWobqe1ubmdpC32fCJhs4HoKqNWXPaT0E0rFi28PibV1knhCW7ScxvMQxB6ZIBwa7uHTZLbSzb6PbxDcp3+TEFCEcjcSCzevUdK5nT7231Ixz7t4UjfCTgHBzXpOp+KNBXwHfrpl5BZ3ssQiFqzKshY8EDA+YYJ5H4131KEIx9pHVMwjNt26nl0ks63DN9oMzMxy3rXr3w88N6bF4MHiHVYDPJJHJMquTsVFJA479K8UF0kThWYbgPSn2Pi/VWu10yPUruHSZZP3sAkIRyRjkf06V58JqF2atXPW4rbRYtSlaG+e3aaTd5QCmOMnqwyOB3wMV534z8f29xd32n6JpsUNvNuhkuHkaQuucbkB4QkdTzWpqOtGx0i9V5EdYrcgyN1LH5VA/SvNNJs11DUbey+0JbNNIsaNIDtyzAZPoOc59q5sM2m3c2nZiJDLeSi1hBLyMFGB68V2mteC10nUYtCfULY3YCHzJJB5WGAOdw6da1r7wPpfh/V10+LUJ7i+tmSSXUEkRLdRwcKvJY9vwqLU/tOr+NI7qRHlE0gJ2jOQPYD09u9XUlPmjy7MiFSjeUJP3jDm8MDUruODRNWivZ4iA22AiEtnqjc7hxyTxXRW1ncafpE1vHqkjs8h8+OCJookOOq4xu75Hat7SNOjs9eMNzcvYROmBvQkEA5A9B179M13kFhYWMTXCbGG0s07tuyvc59PpXtU8LGnK7szklOUtjktF8OR6ra2l5eiFYok/dLGdxGefUgfqar+N9L8P6Xa20k1z9lWafBEgMitgZyV64Hr7iuZ1f4jWNjd3U2jaUyXDuyoxlKwsg6OUH8RrhvFXifVPEEv2rU3AdVCIirtCL14FZ1MTTinGmXGk95EviHVLGS8EGky3BtkJK7iQu7uQKw55iv7rsTTbGGSa6gijwZJnEcYLAAsTgcnpya7rxP4fsPCWrz6HqUS3dxFGjPKV2/MygkKM8gEkZ749682VRc1nudKi2ro5C002WaWBGuIIoZmG64L7kT645raurSFL+PTPDl7PqkWz/SGniAiDdyvcLT7bS1RReyQotu2AgZGTzT9O2BzXffDLQ9Q8WahFofhSGO0ugS0rooVQgHJZiDgc+55Aq4WU0pqxDvy8yOdSzXw1Z2cklrEZr5XZJ3+YsisVJCngDOeOvGT1q+mpW1vmOFEZHOWY9T7H2r2Px5+zLr02nW9xpniuLVLiFVjispIvJSJiw3kOSfkGScYzXzzqlidN1m609bpbv7NM8PnJnZJtYjcuexxxUzqSfuJ6DcI6NHun7PBur7xdcXFqGhgtrUiRl4XLEAAnoOhP4V458S9YXxX8VNd1F7kLA908cLA7gY4/kQD14UVzmqajcJDPHFcSxJgIQrld3rms7T7OS+cLb3CJMPuoWwSfQU7WVhQ0uXLGxuvPkGnanEt4GIeGRhGWx2BPBz6Vq3UOv6dora5HHDp8cU/2d5LWXZ5sh7hQcHHIJUYzTNOXTLXw/qb+ID9o1NXEdpbdGU92LDt7ZrY8FeF9f16ykuljZ7HTYzcxpPKFiiz/wAtG3foO+KqMWwb/Ep+FdPn02BNSuLctNcEqS6/6tcZ4/2ievtXrHgTw9qDvb3NvctHqN4yxw+YokBDHHzDrz7YOBSaF4b0u3WK88Qbb1buSPy54nYxiLGWwOPmyfTjFbFv4hvvB+uXCpPZ6pNGpfTXukJaOLGBIWXgtzgA4NdFPF0lzRh0M54eo7OXU+itFOleDNFh0u3zFDbRtJNIpJG7GZJGJyecE/kO1fCPxn1y38V/E7UtduZ2hh1G+Bwy/NFCoCruHrtAOO2a9a+I3xcm1T4a6lpN5ZJaXl2iRT3Ec5YyDcMhVI+UEDnJOM4ryC8uPC17Bb2o+ySyPEGmeR2ibeegV8EDA7MMe9ckbPU3furlMrVtM0lAzLa3It8/ur2zkWSI56bkPQ/iDTNdt9NhfS7TS9Rnv5ngX7Szk4SQn7qg8jjtU+jWOhaV4hRtYlu5dN2M0sJUZbj5RuRiGGe49OlR+B9Pa+1SfUljKQW+WTdztPbPritIQ5pKJm3ZHYi3mivba2aVQhRR5TcbQDw57V1Oq+G5L64lWF1ijWAvbodrGRlHGD0ySRz6CsrwTa3clyZ7d7a4lhB8oTnHmAnHAPUgZr0n4keFNM8D6bF4t0HffWt0FgeG9AeOzlYDEqgfe5DDB4zgnNdOIqKK5NnLYMNBynzWulucN4e0m48SeGJNLuYhZyw3TMJ/LGFlz85x+GDivKdQ1SS2+06ZfW93bz73/eAnbKc9WjcEdO64r1C/8TXsFlc6olxJczrEynA/1jMMcKOPToK8puddiurJrR5dQspgNrRNIZ4Wbv8AK/zIfxP0rjVH2Wj3NZ1PaPyWxc8L6neLFFo6c2Ulx9oIKf8ALRVx1+h6V3lxM0OowTTW/wBo0+HZ9phEgRpFyDgNzg1x3hC7vIbW30WW02wXEwvUlZSC3G35T0K11couptXEPyfZZJFTaTzv6Bvwyfzrqw8XK+hhUdonpOsx+ALHRn8YaJFcrPFIqT6JKxEkUci7SxzyQCM7wSOe3byr4j+HftHxPsdL0+aNZdUt4JneSQsfMdfndye+VPSum+LpTSYodM0lSst1H5flRybiGJx9zqM8Yxj8a6XXNP0yHSbDWtRlmGoLGsF6VUSyQBECEAHpyR1PXNcOOqPDyi73vfc9bLaEcTBwm+Vb/wBfJHi3jPT7fTZIPsd880cEjRktjJdf4lx0Htk1b0h9TmVtb1ITtJqGXinkH+tAOCwPfkY/Cs7x/HHBf21q8zSAIZFZW+VlJ4zn/I6Vb0vUdSlsbXTLsOltalntY5I9pUSfMSM8kHqK0wkpNJydzgxCjztRWh6P4CvlXxTb/ZJlt72NS7SFmQOpTjlCDwQfbkVy/wAQdV1fU/FsS38skMSzr51uuU3pnPQ/eBA4q/oV3t1m1hhKxygK6MybgccY/XpVG/sdT1bxXbx2sXn3AmHqFBHJJPZQOT7CvVqpOMmzlp9Ueu+Gbxtb0q/tNFvLgmLKLaPbgeWFPzjOfmUc9x0NeI+N9XiuvFBaJY3t3CxwyRjCkKOSB25PTtXt2ntaeFNKe3spg95Kotkz0ijzksw67nPJB59a8u8Z/D680Xw/L4kh1K31GOBjJdWsMG3ylkbHynJ6EjIwPavCoVksQp/cepUoyWG5fM5y2b5d3foK6a5TT28Mpa2lw5lkzPdRHpGQwCkfqa5DTZd0IPQAd66nQY7FrG4e4mZL0qqW6AgbwWywPrgD9a+zlapSu9jw4NxqJnJa9Deapq8EkglltY1CyXUcYJEecszEcA8969F0/wARC012yvftBj0vTY1jtFn+4iBceuM/TOScVzWlva6fLqlvfG5uYJULJaW5KiWXnbvA7Dgk+gp/g3StN1/4jTWevXn23RdPt5GmubUlEKxgAMuPVjx6/jXzuNfsuZW0PSpUfaSg47t2t80el+K7S5vPC/hvWdMkZL+K+nvbe5zx5gCvg+3y+vavWvCPiSMPpfijScLbahCt0kYPG1v9ZGf91gy/gK8503w3cf8ACJ2t6+pf2d4XbzbCwlnYvKjSDaJdg4wWPJHYdMVl/s6azJP4b1PwreMPtGjXJniGc4hdgsgHsHCn/gdeRhF7js7o6cfDlknLfZ/163R9m6JdpfWiXqEFJhvU5zwe34VdjbdI544OBXnPw41xLdJtMlkVQFMtumc4P8Uf54NehWWFtxyOmciuo4ovQsUU2Nty7vXpTqCgooooAKKKKACow33l9KkNU7+5jtD50rlUCnd6YAzQDOJ8ZeJ/7Jm1LTo2ZpvIBiIOdrtwR/3zzXjr3FvbXCPdtiBTvkOf4VG5v0Bra12/fUNRuL6T700hcgnoOw/KvLfidq/2Xw54hnD48i1Wyj95Z2Ab8ow4/Gsk7yMdbXPG7PUZ/Fnj6+lZv9P1m8LICCdxdydnHPoPwr2/4Ga3Yw/ErxH4AgRraDVoVuLWF4ynk3kK/OgB6ZXP1K15F8I9Ci1TUbW4aznureGdjetDJ5bRKw2oc5zjJB4qxY+JbvS/iJpuoX1/It5pd6qtfj97M0MZwAWPXAGOuccc1vCkqvNG/TY76bdKELrRvc+kviLrUOqfDu7tLCQzTSoLa4iJ+dAWG4kdexHFeAaNp6JZeZOsGmW73AjCySr5jAhsyFR0AIA555Fd54y1/S9e+H/hi+0iX/S11Fzcup2yKyEnyyRzsO4MPbFctd6A5naGB4DLNFJcFXB8sHIOPX159a9HAU6lOk5Sdt/U4sTKCm+Vf5HH3pxO5Mgl2OVLBcAjPXArkvFI8u4CDofmH0rqLjlQ2AN45A6ZrkPEkha/56qoFernEuWgonFhleRP4Lt/M1V5TjEcZx9Tx/jXVTmx1jxXo2mW8H2c2jJDM2eXyclv1H5VF4Q8M6ta+FG8Rz6fIunzyhUlLAZHQEjqATkZqzdTaffePtEk0lDa3EJiiuGVNo39zjvjIx9K+boO9Sx6M1sevXWk2mmeF7yRW/fyQbWmmbLSEDAGT/SvNLk7re4f7K8Rmk8zJI5OOD+OM16UPD0Nl4avmuJ5b67NqwM0p3EYU8j0+teZvGrLeMscqiQggsCFLgY+XP4CvWspJ7vRnFHSRwnjLT/sNrY6p9pSQX5lBiHWMKQOfrzXQ/AXWJNA8cQ3sGpSTC7i+xTCGB3FvHIw+ZnOAm0gHv0Nc3rWlXt5b6hqccYNnZhPPLNyC5wAB9c5rMjTV7iCJbzVrfTbNSGijMmM+hWJMkn3I/GvIqRU04yOyD5Xc+pfDXiqz8UeE/G/hm7trtIJrSW3iuWcy7psNtJXlsZAO7oMc4ry/wAHa9JHYxWdxpnmzbBHPK0nlbIsHhuMHkn7x47DNafhXx/pOmiSZNO1DTdRZ1nmKANDK5I3Bjw0QzuOPmx0p2t3GiaP4jF1p00lwl+fOvAeUid2LcHuORwM1rg6bpv2co+nU6a1R8vPTnurPocdA5ttTCtJI4Lbcj7ijkHrzzXH3Wh3BbxDerJGIdPlQvER8zhz1HsK9K8WWN3PMmtx2VzbafduAJnh/wBa6gFlUn6Zrzjxlvj1MXcTt5V1ApfHG4rxyK6cTF8qfY4Kb6GfBanVZom1PWJpP4YbaBGmmwOwX7q/n+FdM2kaWvgo3ljazWtxFdtDMk8mXf0OPX1xWVqml+INJmi0WwnhWOe1S5kli2whkf8AvSNgkDp1x7VN4b8PrcNOG1WS7ktYiyNb5a3Rzn5CxHJPt61yU5cskzSS5kZsYFo4uVP7yNgy17Fdzx+LNDhawtSqxxNJ5m4A8D5lCjpz6968WedJmPl5dX44HSvXtM1/RdB8EAWEbrsZXRGcgmQnOSRyQD/hXpqaV30MWm1Y5K/tItQs3txbmXyF3Bmc72z2PoD2Ncxpev6np+mXOgq4ihaYTIzLl4mHdfSvS3tor7QrfxR+8t1uZnSe3iUoqPnK4/vKRz7GuH8b6eskB1O3tRHJG580K2QR/e/z0rjqJVY+0i7lpSpy5JmQ2t3CXDQaPazPdyja91P+9uHz129kH0596Y9pqlm/majDsducE5wSMjNV9N1i6tlMVpLHaGQ/NKqgOR6FsZA+lPuNUgt7Ke3WaS8mnI3ynIUY9M8muZOzuai395DMVkgiaNdoDpngN3x7V2nw5m1G4sJIYS00UcpHkh8EbgCxHpwOtecWku9yrHrzXV/D/UdY0+9vpNJt0ldbVmfc4HlqOCwBPzHBxgZ61jiIOpBpGtCfJNM9D8f3FxLrF3ci3SS2u2RUbG5XKxgAK3OCQfmHQ4rznxL4ehsbn7QtrdSWqgM8SuAckZyrc/L+GR+tdZ8GtL1TXb7U2t7iGOwtYg14JTlSCcqQvqMZz2wea0NZtRFeXP8AZt0bi1lKo915B8ttpB4zwG7Eg4INelRpqtBU49NDlquUZc766j/2evF9hpD6rpd1p+n2dvfLHJbPJMULyJkbQzHkkNnt0rrfibqdrfW13punxxx6pDZtPsulUC5RlO5MgnccfMvfIFeU3vge1vNYtSsj28MjlrhwRs2jqF7q3t05qz4y8O6bHor6/wCHLq4tkspY4ZUmumdjuDbSrHpjaRj3rjq+4+SRrBOXvxOI01tT0W9stYi32rxyCSEsQGJB7DrivoC8W28RaW1zZ3PlfbbdipAyGGN20j64/Kvnm+vptVcPfSST3OFRJWcDao7H1q8s2oWsEccc11GvVQrMAfpV0XruTPVF28u5BJ8+cZ5wa7zwEYtfuLOF77yBbZEkZG9Zk9CvAOcdc8V5+zeZbqzD5sc59a774K/ZY4vEMf2VZ7m6s1hhJPNu28Msq++5QpHoxrtqSbV0ZJdz0LUrPdpty41HVLu/i05ra2SUK0WNuMJjBU46A5HbNfPOo2Ot6bewR3EUkSw8ooTAJ9T7+ua9R/4Sy5iYRsxQ7tu4H7vvUeppf6la/LK89oG8yYFA5zjHPfH9a4qGHhOfLs2azrTsm+hx/ha1vdNb+2NQs51srogCcDKg7hktjoOtZvjtUn1hVibzEVABIOh57V2UVheaPp8smh6klkso2yiSQ7AW4wFOVI9xgg+tcfJo1/a3Ijvre482TAhZfmTb7Y4OfWsqmFcZuS1sehHM5Swf1W2l7/8AAM5bk+WschJbGAfWup8LeI9Dh8K6zoGsq7yXCmS0+TcqybCAQexzjmsbxLoFzpem214UmZJDncELIOecuOB9K56RDLdHbxjB4rdVWlqedZMmIKuHyeK9w+Gnh608SeE7e+0+5lg1CMNDOrHcjFT145XK4zXhju0Z2Nz712/w5+IFv4S0u807+zpLqS6YSea8uEjcAgfLjJGDzyDwKunVs7LqEoXR3+uw6r4XnV7pLYJKxyFmA8wEHGAOev8AeGDXnur6KNSnN0fLt5mHzLDGFQt3OBV+61n+37+TUL28E9zKMEthcD0HoPYVjeIfEC26G2szmQjBOa9OUKEafNW19Dm99ytExdU0qSyjjke6tphvIwr/ADAjGcjr3qm1qbkjb2NWb9w1rDcFQzsuMntT/Dc4W5dXjeZiPlVevWvFqSSvyo64p9SpJplzEPky6+grsvhDqN3pep3qafoX9o6tNGqwMYPMaBc/MwGOO3NXrfRmuDwuNwHAHeuZkvpkm2CRonjYrlSQQQcVyq1VOJtCTpSUj2Xx1HYX+pW11FBbQ6m0e3UBAu1N6gY4wOeep5qCxs44xuC/lxXmuneLL6C7WS6nkuwzgyNIxZ2GAPvHrwK9F0/WrC5jVFd139EkGOD05rkqUJw03Np1Y1JuVrGd4/1i1j0i40ePY9xLGN4J5UEgj8a4HXPCosdIa+iu3do4w8ySptByQPl745716ZrUHhF7lJtWt7ZWABWZjlmI/h454468c157qjW4tdTS31x75mj8u1tntmHBYZBYnGQOh7+1dVGS5UoK3fzMGtXzM2vgzpnh+80XXLq8u5rDULNVNsyASfaS/SLZwQPlJL5wB+GeV+IKXkOvwvc5DPAMfQE8dBWf4e1zUPDlxLttY2L7RIsuQcDsCD71Z1rxFD4gvEuNRXynix5SBsoBkZU9zmvUpVVGDV9WYSg5SViLS9L1TULU3UZ8q3EgjWR42Ku/935QSOo5PHIrr5tGn012s9c8+C8ijWORUiU/KVDL1wSMNj2INPvPFGtWmmTXOn79MMEChJVi2AAsAFAPBz/Q10dj4m0jxZJc31zfLpV81rbb5bsqymSNSJGQHoD6ZJ5J9qzwuJnOonON4rfU1qUoQjvqcRprS6NaG1trqWW1klcsrxFDuGOvUEYI71oweLLyzaFoZXh8p1MQj4EZBzxisTxxqkd3NHPaBYrfmOMoAu4KBknHc5yfrip9A0R7zSRc/wBrul3xLHAsIdSRyAxJ6nH06V5WNy5e3ck7Js+yy3ieFDCQpzhzSimk7LRPpr+J6d4v8cX3iTwvq1n/AMI/es2q2phZxLGI4j1DHJyFzzzzxXn/AMIvDUclzrtlrrXul3f2ONrYvFwRuyxIPXjaRz3zXps3hO01Tw5petpdXM1lq1p5n2p4EjWZgTvwoGF28AgYGQa5fwZax33iZm+1yLbpiGNmIJkG0hUOTnkLxjNerVw1KphuanJ7O911XY+QlUjCvouux1V34DsdS8G3GmP4mFv9pljk3/YwwBXnAXdnnC9/WvO/i94ctvCvgDw7Yx6pbXmoW1zNveBCvyvltwzzwQB7V3lnFqD6lFbr5zRKQvlhweM85z04riPiabjRPEET2ytLBeRLJaSKdySDpgg+/wCmK8TCylezeh1V2pXlFHldpqd00v7+5lk+XGWcnNX1uyx3Z5r1/wAS+AJ9N0dNXm+xm7uZZkltdiKUjRQQ+V9f7v0rxN1O87TwTmvaa9xSUr3PPT1aaLd1fsIWBY4KniodM1/VLOTFnceQzcEhQc1ueCNHvNW1LFvocurwwgNcRiJ2RE/vMV+77GtQ+HLK4+0rY6T++3GONRnKuc4HJ46GqownO/LK1iJSUehyS3DKqKSCwyWcHBOTk1atvEetaVYm2s7xRbszEqUBI3deTWQ4lhdopVKyKSGU9QR1rY8IWS6hqhSe1S5tkTMiO5Uc8DBHf/CsKfMpe7uaSemo/QvFutQ3aQQ3hihZt0gKg5/Eitgap954sRFiSxi+XJ/DrXQw+EvCc/hqWWBXt9U2n51l+VDnhdpzu964H94o27Qp6EemK6IV2243vYUoNJNo2rzXrqPS7i1t5jErqWYD+I+p9+K5qHxHrTGOFtVvEtwceWkzBcdxirVku7V7aORRKsjgFD0YZHFdfHpFrHYXl7DZ2KLZqWlJVePpxzyMVrGnKtd81rGTmovY483kg4IK44wewpq3rrlVJ3Gq13I0kzSEcsc4AwKbakpOkmR8rA1xm3Qt6Yt9/wAJBbX0FjNKySq/zRtgkfQZ/KvW0kuZWP2KO5mXLBGMDKwYAkEq2PlBxn1qp4U0231h2db14LiJg6QiLIYeoJPrmt68t9O0VYvt2pTxls7FRF59+a65YSlGSc5e71KoYytD3YdTzXxB4PZopr838txezTtv3Iip5mcsCASR1rV8IeZo9jcWcDWxeY5kMoZtuV25XGOc10E03hG9uH0uzvXOqTttiBOS0nUAgDHPT8af4MGi6hmxv9MSO6sZVecq5QzIG5UtwRnocU5YbDzg+XXt+hi6lRTuzz3xDDfQ6mBPg8HawbO4DjPtVe3jmuZUhRtrOwUHPc133xItdHm8ZIEl09rFbCIp/Zr4DfeADbs7JOPmGTz35riNUa0sdWkhjmf7MpVhIRkgEZ7dSKiFaHNyg4StzHp3wn8D3moavb6O1zpdndyElJdQYKGwc+WCM5Jx0471518YrHVNN+Iurw6j9kV/O3J9kmWSHYeF2FeNoxj145rR/wCFix/2YLWfTnvZgCC7OFVh2zx1rjdQvG1bWPMW3jtjMyxxxJ9xM4AApV5xWkXoEE+pqfDwWr+JYpr4b4oV3qD03ZAB98ZzXsVxa28yhlCurjr1BBrOu/AfgmK3j/su+1CK9t/3c4afm5YAh/lx8nIzx24rTs7W3srCO2h+SKPgGRs457k/WvGr16FaCcL834HXGnOErSOVvvDlnG8nlWkSKx5KjGa4bxTZw6c8sEQKh2DEds16VquqWduj/wClQF16qqlifpjivObm8tb7WJDq0TrbPKfKkB+4PQjuP5VdDn3ZM7dDm7eW4jbFvuBI6LU1rFdm8jmnBAXPWu6Ogww7fJCFCMoyYwRWN4hWG2hkjUbZUAz8uK1Ve75URydTMhhnu9TMduhlkYYRB1NTx6BqEcq5swuD/GQFrDhmYTqysySAjDKcHNdRaa+9pdiG8ZplkG5mc5+Y12YeFKc/3raRlNyS903JtQ1L7KIGe1gjAXMdvbht2Om5nzkcdMV2+laQmoKLqy0957mQY+1ui8DtgkBRj0UVwQmkR1uICZRkMjx8EEdOOxr0rT/iloUOi2sWsWk1pqUCETTpJvjnA6Hb1Vz0OPl47V6UqNOD9yLVjG8pbs5Hx9YtoGqGyVmnlliV/MZgzEHOd2PfJrW+D5sVvLu4vLmFLlYf3Qdgvy5+cgn8K5nxXrseuau2rEmKC6TzIBJwfLHC/wAq8/8AEmsC5kW3gJ2ITvOcA+1eVCajU5t7HLTpKdVuKsrntPjLx54O0/UGNvs1e+xs2QjMY+rnjv2zXHeJfG2i3GjS2UMmqStcJkwQy+RDAT2PUvj0PBrgI4Ybgo2nWs4mKfPED5gPuuBkD6/nWecmQ7j0PStamJnJW6HoxhFHU/DtLa88a2SXPkNnd5AnXdGZtp8vcp6jdg474pPHVzPdS21neab9kvoWdWYw+W0oJ6kd+QcdqXwgz6Vcw6tDcPBdplrd06xnBG4H154PbrW4bxtW1HzL+Zr64AL+bcMXfAHdjzjr7VjDDuck0y3VSg1Y5rQ/Deu3l5ZfYYzGRIDHOx2LGQcliT6V7B488C+KtPvdA1XxNrlrqTXcvkQvaHeiZXcGDgAMWx2HHTtSeDdFlurGOztTHDealOAZVQkLCQ+FIHT5oz7crXoPjDR7uy8JX+oTaW4msYwNOt5JOEdkKAAA4ykYLFv77MR61FWhaa11RrTklB3vr/SPNbux0xktrrV908i4H2U7gke7gBu+cfT+ePWv2ctSsY7zVbiy0Ow0vT7GDyYxbqSzFijDe7EszHnJ/wBkCvn6D7RrUoZpZQE+cNuGPMIwS/pweDz6eubMPiXVdDa3s7C8ltHs5fOeSLgvKec8jOMYGDwcDIp16ij70jTA4GeNqqjTduuu2h9j+JdbvrXw1ql403kSC3kWHceEcqQp/Mg18O+MNHvPDEAa6vorjzJdiBAc5K7iSfx/WvStI+JOva9f+X4h1P7ZZqhMiShVTH94gAZx+lcF4s1ODxXLaadb/LM1xI4lbO0gkAADvwBWNOfO9FoaY7BvB1HRlJNre2xyWl2d7rV3bWGnWU1/eXEgjSGLlpGPQD3q3N4b1B9MudQFjcWsNixWcTKEwwOCASQcg9RiurtfCV/4F+I3hywm1azuGvZYZUwjKYkkIAcqcYI+bvwV9Kt/FTU1k8b6jLPHM2mi6kNjmTehxx5hUZBOQWraEnUmoraxxunyxbe6Ob8OeFby6I1C8jAVF3RwSOA0nHBIPOPbvXrPw11a5060u4J9P+1zXkSxfv42eOR0ySpOMdDnH0FZ+oWLal8L9K1jTYZhLbo7yO0J/wBIJYAkuxGQNpPfrxXJXvjS5R5bPSru7tLV40WVopGjM7L/ABMAeOf5CtEo16c6VreZSjKhOFW9+pt3/jBpHg09NNFmInZpoZCcPJyM4PKjGOKqeKvETXc1rHb36S+YpzDCBhQO+e30rjtRunkinvnmLvgRhmbJJPU5+lZPh+4UasjblUEhQzHgVy06Xs5Ss/I9fMalP6vRjGFm1dvv2/U6O21HTB4l8vVMDywVUvkqW7frWTqlvDNeiPWNJltLmTlbi1cKsg7HByrD6EVLqNvo811c2N559jOZCyXDfMrg9GI7A+1Y11Nd2aHTWv8Az4I33qqSbo84+8PSt4qyPE8x01izXEen2khmdyBjHc+tdzZ6R/ZMNtYxzZniyzxgZ3ZGCx/E4rM8I6LLZ6edZvmW3a5BW3MnXB4yPc9BXovgLSTMGuLhsiBfLj2/eLY4OOvH869GhScY8zV7/l/wTnqVDUu9KuNB0nRtSiW1uY55lVPLbzGSYnO8p0IwMYzV/wCPkPiCw+HOnxNd7bSW/X7RanDfNtO0g9gDu4759qdq3jTRfDmnpoMaHWtURNhUAR29gR6sMmST2BAXoSea5f4x+L21q20zw/Z77h1IuJVHUsR8i/rn8q4FzTqOc+j09DrnUVNRhT2a19Tz/VNSnsNGgjaKKZjL80coJG0DOTjBHPftWLrmtpqluFeN2nOPmm2y7R/syEbx9CWpRqjaPq4+2WOoW1ysWx2W4McqEnkqeQQfQgiotV1CK8uoJhcRXkSvvYtaLBN1HyuV4bPqP0obbdzNKyOg8Gahc6lqFlBcCPytLtjHEQuDtJLc+vNdZ4ahmuvE1sL/ABNbb2lVQeiDlh+OKwtPv5NXvdW1u2tEha6dY4ok7YUD8a3vDyJLbXN9fZSRVWNmzg+Z+HQ4H613YaFopvqZTd9Eyjr+sPZ+OEvtPhUxwSH7Isrb/LJ4Bz3xzivW4fCWp+INDisrWW0Fle2Qa5aSNg9xcAMVlJB+6GIPvtrzn4deGbbxT4n+03CvJp1kRNM4b5ZT/Cn4kc+wNev+NPHFv4P8G6pfSTM1wsIhjSNgmXcFVCn+HAyR6BazxmGhVqKTeiR3YfFOnTcIrVv8D5R1zUY7yURR3l05i/dSRuQYm28bkI6Z9CM+5rcg1y61uaza68vNjbJaRFRjKLnbn35rndcvrbUCklncB8nMiy2yxzZ/2mT5X+uAa6LSdVjudG07TVtYkOneYDKvWXe2efpzXNDR6GEmnK502nXaJqEFum1ZQA4LLnoe36VPqFprsPiZW029ura5ZwHihcx7x0PuMjOfaq1jJHNNHaxCJ7lGQ8rzgn19zgV3vj/wtqMui2V9ous2Gsx5W3e3+0eVPZyOOUKOeFB3cg4wM16dacXBxl+PoY0U+fQf4ejtTqsgvvLeGF49gMylC+eS+D1OMYPY1m/tN63Zf2PoX2LZBczXMkkiRJsWWFAMbscMN/T8a4/xZdado2pabb6ZeW14bCZbqZQBJA8wGBnswHPHvXKfELVrvXPsNzf3k15csGLySH7q8YUAcKo7AcV4tLDO3tbnpVsQk3T5f68xNDnW4UFVChmJKjtzXW+HodOuLr/iYzPBCis6yKeQyqSAPqcVx+kSWayv9izt2qSMfdYjkfnXTafbRXkiWkzbEYj5v7p9a+rwLcqFr9zw61lI9B12L4c6/ojJE994Q8WxWgieaEmS0u3CgNuAG5N3J44qDSfCFrpuiHw3p+owpY3LQ3Gra3MhhBXJKxID2xggZz3OK5nxLb+YqPaTPJDGxO7J+fA4cAjIyKs+ANfm1fxNbTeIbxHgs9qW8FwxEKkcKSB1xwfqBXgZtRcKanbRn0/D65qjl/InLzVuy7ntdl4gtNS1e1022vRDpmnxbLayWM8RqOZWOOGbsOwAz3rzaw1I2fxi03xtJEtnpGv3MmkXUQ6ICix7s/xZ+V8+qmtjS/CeswWWr3GpyLbQLFJKnlv8jDH32ceozhRz1Jx34v4skah8PdAm8LRtcaLobY1C7xsKXcp4G04JHy8N7ivHp0pUqkXHZnI8VLGUpc8ORptL5bf8Hvqz6D0+6ubDUkkY5mtZAuP908ivc7S8gudNgnt5BsnVWTjPB6j8K+bdD1oaxpelasvLahp0N0fd8bJPydG/OvRfAmvXFvqenWc8mbRHaPHpv/wOK7L6nAnf3j2FflUZp1Rk/MqZHqc1JTLCiiigAooooAbJ9w9q5f4mXn2fwpNsYBpyI1JPQdW/QGr/AIz8R2PhXQ5NV1CO7njDrGsVrF5krsxwAq9/X8687+J+sLqFvpywyE20sRuEGNpw3GCOxGCPzpSehM0+X8DzvXL1LSylu2xhRkD1PYfnXiHxomkt/Bel2pY+Zf3kt3Kc9dg2qfzdq9Q8YTG5vrfTlb5M+Y+PyFeTfHsm48V6NocGAYbKKIA9A8rlv/ZhWVLWYmtEu7Mn4Ya9quk+DNbWyNvPZ3Nykd/a3C5SZNny85DKeuCpBpupWOk+Jtc0q28P213YXN1OlvcWbN9oKk4y8bHBYdyrcj1I6Tx+H4dDv/FOh2FydRtLaSBvNOMsyFkdgBxjLnHtisz4iC00/wATxXmm744mtomjYcZdVCkjHQjFd9LERlUdNKztuaun7iqS1V0bdlFFoPibVdHUT3awuqxmMAncPUDgHkj2xWvqU95q01wv2OYfY4kbbGcM3OdwPfAySB6VzfheTWNA8QQXPiOzubWHVIRcRSSrlpwx4kyT05z69K6HxBq3lX0s+lXSwR+QEkd4+HUkgqM+u7r7V62HjNU01r5/M46711OZkIwVAwCNy1xmuNv1GXPsP0rsLnKRqQchOR7iuN10htSmI/vf0q87fuxXmZYS9z6M+Fuo674l8DNZW/h25vNPWNEAhiZkDgbdobscYavMtZ0+HSfF2j3Me+K/Fwq31rJndGQ+AGHY4A+vWvoL9lnxNDafBSbTBb20k1pemR/MP/LN0U7seuVI/Cs744+ALDxDocHjrwvDFHqWnYF6iEnzo0OdvuwH3Sen3fTHzdGVOOIcb66HrYlz5Yu2i6mLpdrrNxZv/a100qlSggjbAJyfmJHX6V5vJIGvzHJd4LQkCEnowPDY7Zz+leh6DrF9rEW2ytFtIQGDzykttIYjAHc4Ga4jxFG+marNHDFGx8/98zL8xXs2e3LV9D0Sbt5HlX98881c6ub680/TUnkguojLdRRjgpHkkt6AEmucsL28tnW30eyU3smcXCRmSbHon936gZ967HxHqlz4e1o3tqqH7TBJbvvGRtcDP8q5bSLmKCdo2+2TRzEBbeGTyxIf9ojnHsOteNU92TTOuOp6H8Jru+tfFOmafeGEXoSR5Q7LIWyDw3PDEevNQXl7H4R+LksN5pclvpsN6kv2OdBhYzg9ORjB/KuK0/ULmXV2W6s7aGBYzEgt4gqR98ZHU/XJqfV7p72OOOVnYw5WMsdxVfT6e1XQgozdRN66G06zcIwtse8/EL4hWvizwrJplnpqwwJKskUkrYkQqSMRqPYnnpjtXjnia0mvNPaaWOFJUdpBCnaM8HH+e1dh4H1O3svDmnrJbx5uAYbmaQ58sYO3cewPHXFZN0v2eQRBfta5HksnQqTy2T1BHFdkKMOXkit9zjlfmuzzNrqa48trlvtElvhVWYlgQOgPt7VoW9v4k1wxyXMslpYR8rK4EMEYH90cL+VQeLbFtL1QiOMojfMpPcdvyqkt3HcyeZqd1dShVG0BtxPtk9K4JRcZOMuhvF3V0dJqGhxaFpOna3Y3rXlvctyJE2889vQ4Na3hzWEuZ5YJYITGYm2xOu5celcbqviG4vNPh02NFgsoW3JGDk59SaueDdeh0150uofNhmjaM7cBlbqrAn361th63JNX2IlG9z2jSfFmlXlmmjalpEdlB5XlKbaRmjHTGEbJBz3yfpWJqOiXVrefY598ULbpEt3XAbdwT+OAD6VwdxeNJcA5xgZVvUV6fY6v/wAJD8P4FuG8zULSdbd5AcPtwSDn3HH4V31ZUcLSc4rRCcZ1p76vQ8i1bR7XR9fgu7uwnl0ozZkty2HUf3SR+h71F4i0XS59bb/hHb1Dp7x+aWuG2C3HdST1x7ZNdxZW8uqW/wBkneOS3AZQsmCzZPIJ6/SuE17SDpd2flllsDJgFxtZeeVb0Pv0PWvNnGMoKpHZ/wBfcXZxlyyKP9nxfObGaS58ofNJs2qT/s9zUFveXVnKLq2leGdQV3KcEZGD+ld7cXmgw2tpdeGfneYCL+z5cDY3dmY/4iuN8SywtIqb7d7kZ85rc5QnPQHvjpWNrblKTvob/gHxZeeFNZi1jTtsgkj8u5hblZEPUH3yM17xpVjoOseHbe+tri5SK62yw2MORt4ClG7KmB6nPGBXzjoWi3uoWE01gome3QPJCD85UnGQO+K6XwJ4ofTTcaXf6hdWPnp5KThv9SM/d/2ea0oTjGpzfeVJt0+WS9DvPE+n6dZarE4VUaJ3CWzTeYcZ4LjHCkcbSSfeqfinUbHV/B8Hh610ZrBFl3PHbzB45MAlSN+WBDE8bu9XLq30rUvAd3eeH2E0ltKryYB3syAhySeTkEn8BXnb6g0rYywwcqc12VoUpJXRzQnUjeKYzw34csodQuLbW47+3kGPs11EMxRn/aHU1U8R38L63cLHL5lvbBVtnh+WP/acg859BV/VL68tb+GP97xFHLEJRg4Izx6j0NTa34cZZ49WsrOWaGRjOYt4MZB52g9RgnGD6da4NZScY7G8o8iTkc5rrXVu0Vw2yN7iJZPJX+FT0J9z1/GqFnquoWM0d1Y3k0E6MGVkbBFdhptloGtW08t1qD22thWa4iuyEjcdgnHGBiuJeOKGZY2cZz0HOBTu0rXEtT0ZP+JvaRXIKtJNGHk7ZYjn6c1L4e8QXWhatDHKwCjKBieoIxiuY0i/fT08sqXiwGALYOB6UzWrqRrcSqAkm7crDrUKXUdj2HxLrGmaoLix1HRLGCS2VY/tFsgjluHx8qmEfK4xzvwD7msKbwzr0NtHcPaXBhEYQRK+8xJycFeo6k965bwl8Sb3S2Vb+zhvmjBEEzD95GT79xXuPw18SweKdCF55aJcwnbdRj+FvUf7J/8ArV6WGrQVu5hVpvdbHntlZ3i2cVjot00aXL+Stp9lEwZyOgwOPp1rzzVfDWraVdeZMsc8Uib1aFg2VyRkL9Qa9z8ff2ba60buZof3kCmBbclLpZQeGyOAuO55z2NeUa3q1pYfKBEZmwo2qMKPQAfWqeFg489TRd/8kT7R7R3OQ1+w+yNCzSYd13NEww6fWoLO0WaEMw5J9Km11it4ZSuXkGSx71Y0D7VJEESIMhc5dj2ryqrUVZHTFX3Lfh/wd4g1y58jQbdrmUMF27go3HoMkgZ9qxtV07UdN1K4stStJra7gkaOaOVcMjg8g19FfBK6l0fw3LOi2xEt2/zOAShRR3/GsP4h6Mt34mudbuHjaCdQ9xKT8u8DDE+/T9K82GOftXTa0OqWHtBSR43Z2kupWyWcG3zN/BPQCvRfDWg2un2saKgaTGWkI5Y1w+pahDHqOdEt/IhDAtJn5pcH9F9q7zQ9Ut5LOI3FxsmfLMXXAA9P/r101+eUbmNPlTOl061jjbMmzAG45PAHrXk/xCjs49ee409SsU+Xb0355I9Aa9X13SL6/wBAXy2ms42ZSlwqZDD0I9D+teXeOPD+safHHeXTR3FsBt86JSNv+8O1VhfZKLcn73QVbn5lpock7MCGXr6V3vhFlm8OpPe3BhIudkA8x0kYYx8hHBwc5yfSuAdxjCmuy8HLZ31tFHdajBDJEGREdgrDOCCM9e4rshFt2RlLYPE1q8L+bam8niUku8swcY45HcfjXOG4ABFeneK7u1j05tPghjnuZITyFDbVx14715M464rfFUlDl5exMHfct2ccep3AtmlfzmOI8DOT6Vr2llfaDbzfaLUqsrY80qCCPTPaq/w9jik8TRW7GNXlVgjsM4YDIx+tdd4o0021lKJ7qaSOMH5PNyG49GJOB7U8NTg4Sm3qtl3/AMglK2hT17xz4i8R6XHp3iDVDfWcbKwjeNBkqMKSQASQM8muT1h9OXS5Ft4ijOfkAJIBz79KpSrMDg9BW14YSC6eSwnjaYMu8R7mAOOuQOtLpaKHq3dmLpek6ve2puVtJhaFggupEYRbsH5d2MZ68e1dTpPmWKwyTX0n2hEYFY0G04GE+Y846Z47Vu/EHxZfSeGtN0IKYdMtZQ0cQK4QhSAMKB6ntXEtfHdkitqmCVNunUd2uzuvvQo1XvE1NNvte0vQZYjqLBUgaGOMSFgkbclQDwAST09asfDfxddLrcdlcWUFxZMrvOojAlKhSMhvUAkisvTbWfWvtFutxHEzR/LvYj8sdfpWx4T0m80XUIrVZtJuluZlw0ZXzyw6IGYfKp6Ed+lRUo1qlOXsovlitX29SqclfmZ63olxpuqI+7X9YmtWVC0LSBQysCdrHG4jgjrXRalqVpe2KadcWthNaohjjEtrG7RqV2/KxG5TjoR0rxjT76S2V7azQxF7j5gWDfKBjqPxroY9Tk2/M3avPhh/ZfEtTWpWc3o9CTx/b2eh6Ff61De3t3K0SwCKQqRGrDaWyACf4eteD+cCPbtXrviKa71Owu9OaOTyLi3w0qxFwp3AjgfSuD0zwlczeILHTpWISW4jjcsjIQpYA9fatXdR20IWrPXfhLrtnD8LLLSdJQtevfyzaikS5kdsoItw9MEYPQYNZfxG8XeHrTxxqccpS5SVYDI1sodHcRjcc565r638L+Bvhpp+mW7aP4V0u3UwpukhiwZhjqzdW9ea8f8A2t/Afge28DTah4f8MaXpeqJmfzraIRtJh0BGBwchjXnUansazqrr+p0uPPBQtr/kfKt3a2tzcSTRO0Su5YKOgBOa3PB6WdlcTM0kw3IF3rgkfMD/AErIjtoFtYGkuysjICyGFxtPpnHNE0sdr5SRTeb5gJJCkYPpzXVRVSNRSex6mKr4F0H7OK5n6nVy3WkSTeZcrqjSfMHENwiI/J2HlSRgYz64rmL6GS0tzM0ySDODgc8nrUQvD1NRtcPcSm3HPmDaPrXZdJtrqeC7vcn8P6rpum6sl9qdrJdKgzEigfe9Tn0rT/4TDTftF+J9PmnsrxSrQ7wrcnIOfY1lf8Izd3RUfaYIuON4bk/lXZfCD4K6l48kvpJtWj0m1tFUea1s7mSRj90A7eg6n6Vy4zMoYChKrXlywW7Y6dL2slGKuzmH07R/7PK7pluNpcSl+M9QpHQ+nFc9YXhsryG7MaSeTIsmx/utg5wfavp4fsx2v2pVTxjMsIiAJNqCS+OTjOMfjXlHxW+EE3g3xIunrrKXOnyxiSC6eIqzdmUqDgEH36EV4mWcRZfmFdUMNU5pvVKz/VfgdVbCVaUeacdDk7Px3qNhqb6jp1vbW87hl27CygE8jBNWtY8R61qckNzqzq1wyAKFjCgL1AwPrVS78LR6batfG4MyRlSjBlAfPT5etV5dShntkjkTlQPmC9T6/lXu1p1Je6zClZaoqak91BfQ36s8LcFZY2wVYd8jkGqU97eXUmJJ5JHZuWZiWY+571tWUEesyizbfDFEm4lSMk568/Wun0/R9LsdOFwNzmLLfMsecg9zjd71tRo1HBPo9DOpNJj/AAZ4LAspm8STX9g4/wCPaO0VHkyeSzZbAHbHXnPGKPFvhFrm4uLjS7xUslVRGL1wJVVRyWKgg85P41PBrrTR7snb059KZ9umur2G0iwxlcIATgc+teysFheXrc5HWqnLReHZQx2XtvcgLuxbneT3xivoL4K/sxJ4g0iy8UeLdcudNhnCzW+n28QE+zqrSM2Queu0DOMc1y3h6zh0u8sP+EikEenLOi3WyXkoWyRkD04r6r0fU9SvYkvoIfKsGQeUiLyV7fhjGK8SvSlTfKzpjPmOZtfgD4dW4vppvEWqCe4jaOKWNI1MRY8k5B3dvTvXg8Oj2K+LJNL8Q640enx3rWr3Yg2hI1cqZNuST0zivpjx/ruoaN4F1bXLSJw9nCHy3oWUEj6Ak/hXzQPsKW7ak3lGNgZWmIHPcnNPBYSMk3skOrVbKni3S9FTVryx8Ko+p6dGytbXzxussnyjcpUgKBndg9eBXKXUNvdRrb3kKzRBslDwQe+PSmXfxMWJmENq/wB47FGPu9sk96oWuuXWvXUl5baO7ThtjCGMuGyDyzE4B/wr06GKoU06b1T72OedKTfMd/ZWelPo0a6dEEjQgeUDyv1/xrH1XR4rgFbi2SRW6ccj8araFa+IEvopGt4bOAMDIHfc7L3GBVnXtauLbxDc2azRxxwbFMDrkuSASc9utfPYqjTjWfsJXX5HdRnKUffR5xq/h+60vUo+DLas/wAko/kfQ1QvlkutREECF5JHEcaj+IngD8673xtq1rbwRwxhZ2d/30YPIXHY9jmr3wu+HN54w1e1u/D7+clvOklxcTqBHa/MDhx/EfRR1qKmMhQoupWail1eiH7PmnZGlqHwse18OJBpev3La6luJp7OdVETHbllRxyuOg3ZyfSvHJLe7kLNMzAjIweoNfZ2t/Bm5upprjSvGEtlcyncXmtt6lvoG4H+Jr5o8b+F9V8L63qWmauq/brZiZGQ5WTPzB1PoQQa4cDn+Ex8nSoVVJrov0Na+FdHW1kZlzF591pulQtEXSKKHDOAqnGeT2GTUOt+DdY8LyR6lNdWTSxyglFIfBz6HhvpXPLKrEF9wYdGHrXYaZqssltbR6jKZSoxFI+C6j0yeTXvUKSnJJux5yh7KOmpb0PWtekiltNPtbbSHmzI89tZASy5PboFAz149qjsfDenWt9J/a0d/qFwyNI8iKBGjkHazE8EZ6jriug8JaRbapriw3Gqw2CuuEeRS3m/7I5wDx3rsPG3h8aP4X1KWxtZLudLcgSOwLxnIDMFPy4xn7ozXdPDxw7fNqEZupojwrU7km6dIvlQHoowBXtP7Lem2sN1P4lvNNs9VZXaFILu3LxQBQGMrNnaMZ6Y7V4OrEZZjkk1vaX4y1HSPDl3oVozJDe583bKw6jHIBwePUVxuXmacvQ2/EPj6+X4kXfiLw/dTW1st68tvF5pKshfcQ2MblYjOD2OK1df+MnibxUk1prE0CxNudY7aIRRplSMADksSQMknivKv3kz7IVLHBJ2jt3Ndpp/hSyt/Dlpq2p3Z8695hhhbDImeGbjv6Vhz8rua2cndCW121rp8rI5UmH82chRn65LfjWdqF+bzXbySWbLvMxYt1OOP6VftfD+qanemGFQbWN1la5JAjUjOAeewI49qwL7RruPV/Jhki1D94VD2rbwx+g5pVIqaOjCYqeEqc8Nz1DQPhlc6x4b/tC51yOxmnj3rZCLezRYzjOfvkdsV5zpmnapqVwVsYZCqNtV8YVPx9e+K9Y8Ba9YabpUZ8VG7ikhcGOGBfMkmXsByFXA7k/gawNJEcMt20McfkbHf08uL+LPYdsnuTVYXD1rvnWiJxlaM7VOa8nudx8LdYtNd8Tapf8AijS9De40qwS0TNvuDgMcN8xPPXJ9OK574p6loq3S6lp9lBDLdK8TNDHhDtPUD+HgjpVDQ/G2gaVp80Np4Us1uJE2yXguHMsmGyuQflAHA4GfU81xnjbXn12SDEaQQxBhGicAZOTT5KlPEc0V7pkpRdPV6i3+vNNCI2MsvkxiOLcxIRR0AHYfSsWDzJJC2/nOSKjRliiMY5Y8lqLfzri4jtrNPMndsKPeuiU20ZwSur7EmqySB0s48ggZIHqe9Zt0pidYwOgz+Ndf4U0K1vJbhpdWge9QkNCQS3HUgn734VU1O2mjgnL2UV5aRkMl0if6ls9Cw4IPoa5IJrRnTisR7eq5rbp5LoYq3V49kNyvLAjbVkZchD6Bu30rc8H6BJqDf2nebYbCNvvy8I5HXJ9B3rVsL3XPFlrHZT+VZaJHhfJhjESSEep/me1dP4T0yDUtaNlfTJDZJtYxcldi8bRwQP65rshTcI+1krpHIv3klCL1ZDodhJqWoyxvceXEcyCYplQOg25464AHvXP23ivWLOSeOC/nDMnk5AAKqD0z26dq+jfE+pJeeEXgNhF9h3xxxyRrsEB9FI45GRgV4p8RNA8NaD4aa8sVl+2TyqkZaUkcnLHHfivOlmMakktU30PoqPDmIlhp4iLXLDdvyV2lucN9tdJd5f8ADNGg+I5dD1yPVp7V7oZbbvJAJPGcn0rILxiZJLgsFLDcRXW39yqxST6fY22raFJGokhAIeAhQDu2/Mpzk7uRXSfPvVlLUdRa+Sa5iOnavaO5keC6hCTwbjzyCGIz3Un6Cq3iK48OtZaXZaLp5hniRpLuZs7mYn7vuB2PWuq8N+AdE1DwPrniyW6vbKG2iJtEkZWIcDJB4G4HoDxXIeFdN867W7ulLRqPMZR6dh+NOEeaXKgvpzHUaIJ7HS7W2MJEUikzPj7rMM9e31rqb/T7618JwXNvbxyW8jhJNt0HJfHR4jhoyB0PIINHhfS5PFOo2Nrbt5Mc43SIpysZ7sc9+MfjW/4rtdQXxDa6Bp9odS1G4AhAQASCTJG3A42988ADr0r0eaEWlF2fbyRnCEpJya0W79SX4f6tazwLpsOqXEL2Ntk2ARVRyemG7jJ5H615t4j1ySfyrPUNajgvbaSQbbq386GQ9MScEDvhsGvSvDS3Xhrx14esRp8UtvJcRW94XVXjkkZwJAW9P8K5H9p608FWvxs8R2FnptxaWySxhJrPaqxy+WPMXYRhl3Z6Ec5ryE1Ko5Qeh6NTSnySXvLr5PoeZaxCUnRDplnavJys1pLuikHqBkj8sfSuoWLR5PEDf2CCLErGx6437BuAz75rD8H+HYdY8Rx6ZbXzS2jIzy3IjMZiUA9Qc4Ocd60/BNsqRSkPuG5sOO4B6100otySOKWx2vhbTZ9W1mGHR9Mkv71HZ2EHMgRME8fr+FUPFV7NZzm5WUtPEzJKrxbWTIwQV7ml0mS5sLi4XTbySweaArM5VmjOcfKdvQHAyau68NR8YabZaWbOyTULdiZNRedTviK8ITjLfMCRnJrvq1OVN1F7vcihFuXu7jPGFloFn4P+zJocFnqHlpLBc72aec5GevGCCeAAMj2ryfWCYpVEjzLOBzDJEUK98jPUGvZ/H3gXVdP0zQ5rzVGuZVslb7R5RaKLP/LLI5Cjj5iO5rx3WYtcgZ7fUg8tvE5Eb5Esa8/wOM4Ht+leVCb1g3c661NRUZLZmh4atTDBFdNJlZS2V9CK6i3iNwgiyQZM8jrntXIaPbXVvexedhY7iHzI8HIK5rrrbzGK+WxVuqkdsV9JlTvCx5eIVnc9T8MeBIfEOkSWD+I9Pg1qybYtrI5QyoI1YOrHhu4K9cjrWJ4b8Lzv4ksLrztqyZeVwgBREfHmEdRx+p9qyvJu7ix3XUUqXljDEsxU4bbyS31K4/Oup+Ecl9qmsanrNrdMLWHbbxmUhmkRMsR7DB69ya8/F86puCeujt6djroTcY6Sspe62uz3XzR0/wAZNVm8NeBGsXkjcXr/AGO2RpCWWMDLSE92Py84714prN1qf/CsNP0uxE8y6heTTXMUSlt6QojAkDrt5OewzXSa9onijxNrmrS3pNyuj4G+QnBi6qIx0+7hjWHP4kbw7410S8s4UH9h/vfLb7rs/LKcdipx+NYYrBxdGnXjUTd0ml0urnVzSpuVNx2vr3ex3fwc1hpvhhYycs+i6lLbvz/ywmAkA/76D/nXr2nzFwu1uTyCK8B/Z4vYb2bxfo8cYjS4sxfQxZztMUvT8FkYfhXsfg+7ZrUwyf6yBtn/AAHsa82ekjnSVn6/8H9T6S8J3kmo6RBeyOrF0CnHXI4OfxzWwK4D4T6iDY3Nkx2lSsig+rcH9Rn8a75OFHT8KpCjsLRRRTKCiiigDF8YwWsuhXEt4ypDbIbhpSufLCgksPfGa+fo7qzmsIbuy1O31DTriR0tJrdy6Jjny2J5WQ5ZtpAPWvdviVJ/xQerw7gGmt2hH/A/l/rX51QeJdX8Ja5exwbmsbktDe2bEhJVB7/3WBGVYcggUvZxk33JVV3dPpv8z2nTRJqHiO4uDyvmbU+g4/pXifxxvt/xN1ba5HkyrEhBxjYoX+leu/AzV21zTX84o11bziORgeHU8q31POfcV5e2vaVa/FXxReavafa0uUvraAFQxSV8qrDPTHPNZ4eLUmFRcskvJsq+HjNp9paXH2kh7yFvtMKxlnMRP3sjpgANiszU/Ecs0EuhazBFewwMywXCYEsZzwwPce1dz8INEvPETSa7JA8llols1vcBc8uYyEwO+Vz+VcHo+hQ6xrEOkSvJbXdw4htpAPl3lsAN+H61pGaVR3OzkkopR69D0XwvpOl+NrGLWJ9X1Gy0XQ7OCG7M8qyzy3DH5lRnIVV4BzzgdAcVpeN5PB2k+Imh8NrcajpKWUduru+8zSfMHfLDkAnsAPlGK5LwX4GfXvFmjeFZbg2eoSXVxaynaTFiDOZyvc4XHvge9etfFr4c+FfBfh7RtNt7m9m1XUZj5l/K+3bCow21fuqMsvXJ969am6cKcXOTaeyOHFczfNbf8TxJwfs4yPmT5Wz6VxWr/LfzD0au4njNvLLC7F/Ldo2b1wetcVrcbf2lOFVnxycDPGOtdmc+9CLOTCfEz3T9nzUIbK4vbe4vBaxzWUe12iLqzBhwB3baTgV7B8PfGvh+1u7/AEe/1a2ninuCsczFVUrtxtcdu43dPU18u6HdXEMNu0MhTCAjB9q6K8t9Et/Dk2pWur/YNTtHRIy7Myz5HzJgZwAPQfWvmqNOj7Tnm3fY9WVSbhypXVu56jr/AIi8NWOtXMOm6hHe27zbYhagPuJGflx1HoRXmvjad77VPtMlpLFEqtJ5Syje5QYw2Pw4qz4BubWz0BtTtvs019cq7xq67fLIHKE+meeOzUeJboatoEOpARq8smYoiQrkfxZx23Ac9+a9ynP3bRV2edUhyvXocB8QIY7jRYbtFYqMH5uvFY/iOTTbPxFaXHheFJUaKLZFyRHLjB6nk+v1NdbqkM2oeH7mK4+z+bIjPsi52Hn8q4WPRZG8GTa99o4jultTCF5GRyxP5cVyYyFqj8zWk7LR7Eur6hGI1XWNVa6uVkDJa2IUQQHuWI4LY/u/nVR5N7G5sxKIGJKLJ97FR6TBo1m0ctyr6tdtgx2kQIjB7Bj1Y+yj8a6TWGlfw7HPqwisr+GTakBAVjG3IXb14rCDsXI2PhnPdakk1jNPClopDNE6Bm3f3lzxkDI+hNd54o0O3j0RZ9NjkS4gG58nc0icZJ+leS+CryXT783nkO0DDZleOc8fh2r0bS7v+1fFAtbEutzNbnHnMStvgEsVA6gr2PpXpUZqFO17XM6qdRqy1OO1nT7XU9LFpvjS7Us6Jydhz0Ps3WvMbuNred4X4ZTivfPEWhnRLv5GJSRN0d1j5sgc8e3p6Vxut6HDkanJbxyTNGsjNt4dSOHArHF0dLx1a/r8CKU3fXY85s7C7umAhhYj+8eBWpcaLNBH50eDgfMK9AsdHgfw62qQzDfFKFuIiAPLU/dNNTTTIkkxKRQJzJNKQsa/Un+Q5ryHUknsddkcllW0uCdPvKmD+Fdz8Ojd6h4bnsdNYRTtdhZpCudqlThie2MEVwOpqlszSWkyzWEkhG5AcA56jPaum+E91Pb63qFnHIQtza+Zgf3lI/8AijXVjZqvhXbpYeHfJUPSG8LJp9iloJRNJjfb3BX7uByrgckH/CuKvo3mSaxurX7WXmJdpG+aNecxkd+cEH2rq7fWLiGE2WqTA5B8tycYHbmuhsfCUeuJp2maWLaN75sWU8YIzMf4HYkluhJJxjijKcTDl5Kr1W3mhYujJvnir33PnnXNEk0e5ZoJBLbNwyn78J7Bh6HsehrOt7W2TdcSXADZ+WNVyfzPAr1fxBZyaXq/9n6zAqeVvjmCrufC55Un7y5rhNZ8O3Hlm60qFipG57c/eHc7R/F9OtdM8O3Fzj06HNCqtE+pDoer3mj3S6nbhYIRgHcf9aM5x6ms7xHcJe3UmowrtWZ/MK+mf/r1k3VxPcy7pnZ26DPb2ArZutJ1Kw09LbUtNuLZpBvjZ/lBB6fX6VwvfmOnmbjytl7wP4tv/DV6bq1jWeCQbLiFz8rr9ex96s3Vzazs93DGsaMSyoBwoPb8K5Y2l1b2n2mS3kFuzbVkK/KW9Aafp17JGksWN0ZGACeldFOtZWZm431O11yBlm0vV753Ntd2aNC/UEJ8jJ/wEqR+Ven+KtAkbwzpOs6Yk6QT25ljMGWxGAvz7e456detcX8MpLG+0i20rWrj7fayLM4shtza/MoDqeoJJ+6eDXt3hbVtD03wzZ6bunf+yZt9lFIF3TDllXAyAoYkfgK8apivYV1KL26dz7DCZXWxOBlNU+ZTtra7TV9rebV+54Le6fHrl27XkFvHuYlSg2eWP881z+u+ELqG5WS2il8tR8xlwQPcEfeH4A17t4oi024nslls4/Ou5GRblW8sxHYWH1HHQ1yHiLTbrTIbXU5byMRlmijcBhHJyT80ZwcYHUV9RWhTqW6JL5nxKc4NxlucFqem39toqRqonYLl3bA2A+lc9LfLNbLAyr5iAIW65A9K9bsdHs9eSS5i8X+G7KS5WTOn3EzwuhJPyZZNmMdDmvKbzQza6nFa2bNeGVgoXHKtngZHBry1Tk4uT2R0ysmkupkXGVuGHTuK1dL1W/05473Tb+5tblejQuV/P1+hrpfGPwt8W6BpqajqENtK2UV4LeTdLHvOFJXqQTxkdzXSeOvhe2leBpNds7F7WXS0hivQH3LcEj95IBn5SrEA9iBnFZKtFdTV0aivdbHESeLr6aOWS6kaW5flpW+8x9zXOTXElxctJMxZ+3tTH781o6Xo1xdRmZlZAfuEjrW9XETqJcz2MIwS2RcktZtVhtltlDSHgkngDuTXa+HtFWztobcEuwGSSOpNc3p6jQpI5NQZeG/dxIwLPnufQV6Raw7lBQ7lAyOK4cTN9DanE8613UtZ0XU7vTYb64hgaQyiNXOw7gPmx644rOs9Yme5WPUppruzdwZ4XlbDD168Gun+LUMAtdPkwoutzq2fvFMd/wAa87IbPBwa1o2cVKxMm1pc7qPw7BcSF7GRlTaXCSOMFe3zfyzW54e8Oa1dajDaWmiX164YMII4xIzqDkkbc/LjvWh8OtJgl8F21zLMGuJS3zRtuAXPCsCMZGK90/Zr26Ve69MZVefZBEGC7cKxkbHXuVH5V6eJpwaVSMbI5oN35WzL8V/bz4V1ZxoeqWNs1mJpp5bNkWEKcgtkevX05NeSf29D9kktbm4hmjmjZB0+cEHgepr7ZmvtNvoZrbULS3uIpIzHMkigqysMEEdwQa+d/jz8F/CWm6SviLwZo82nmOUC9trcmWNYyD+8VGztAOM47HNeYqEdjqq1ZS95nx23EhXdwO1WobWVrfzhEXXJAbrXf33w6jmsn1KDVbdNshV1ddp4AO7b2GCPxzWXLouo6LGbSU2NydgmjWKX74YZGf8A9ddbw9VJNLfYxU4nKR3d1an9zNJEenysQcHgimPdHaDt68V1EFyJ38rVPDybcfe8wR/kx71zGowotzKqqI1V+EDBsDtyOtRJSWkik0XfDmpLpmtW141oboo4KRhyvzdjmvYvGvhAyaQPE19fQJEluGntoVLSIuCcg9GwevTjpmvGbOxvC0V5ausfluGRmPIIPBxXqfjXWNKbwrd/2FrR1C8ukET2stnJEyKwPmEZyp9sHvmpc60Lci0NKcaTT5/keXPco7behx19a6X4XQ21x4wjknvRai3Qyqd4XewwNuT25rj5YriLyvMhkXGOqkVXui24VsqjWpjY94+IuowR2kWmwhJJ7rk4AJCZ7fU15BLGrMSpBGa6j4ByeGY/FjXXipvMt4Yz5MZJ4kPR/cDH5mk+NNxYyeJV1LSIYre2u48qioFLBWKh2A6EjH1xmq+uqclTsX9Wap+0uY/h6dINastyu8fnqHVM5Kk84xz0r1bXdD0eCwkun88JbqXVfMyM9sZz3xXiVlqV3ptzHqFjMYrmM5RwAcHp3rVu/HmvX9obS+mieIkMdsQBOOnSuiniVG8XszBwud1oVosekNqsjHcZfLVccHPU/matSiMN8p4710HwX8Lz+L/CPn65qEWlWJ3fYEhg3yylW5kbLYC7sjGMnB6VxHiW4uNF8RzaFPGrzxMyM4OAcc7gPQgg1z4mvGrUumVCHKtTT1FklspIGYhEXeSCwyB2G2qltcv/AMJlBNeTNKYXj3OxLEhQOpP5ZrP1DxDDojQSz2puDMCAFk24Axn69aqeEtZh1TxdZWf2eRpdQvIoVCMOC0i9fatadaPsWpS1s0vmPVSTPtnwHZ3Nn4O0xvOlBki80qTnG8lgP1rmfjpY3KaPba03myRwBopQR93cRtbHf5hj8RVnUfH82iatc2H2e3mtrcqqRxZ3bSOCc8D/AAram1aw8T+H8SBJbW8jaGRDyFPQ49wcHP0rwY3jJOL1X6HapNS5mfIOtJeQ2cCXEzSosj7MkZGeSOAOPrWB4y09rU2ck2wtIGwQc4HH+NWPGmu266lPpMiTLLY3MkU24BcsrbePyNUPEPiTStY0yK3SO5+1xY8tmA2+4PPPFfTSr03RcInnKD57swHUE9a1fC0ccmpsrIGcQSMmT0IGc/lmsNptrhTjJ54rZ8M6tpmlyS3F7FPJOylYvLAwoIwc81xUmudXNZXsdrpWmTalatKkyIFbGDknNey/CrVtdGnPp1tDbKlnvZ5WACkNyoz3Oc5J7V8+6N41tdLilje2mmEhBXaw4ruPhp8ZrDS7+ey1C1e1065IYz4EjRyDgEjuuDg15fGNCOPy2cIR55qzS/P8DfLZOjXTbsme6x+IfERmSGS3tTIdqs8W5woPVgO49q8s+L+vW134lu9A8S3FzDFpg8y1FvGC07uBjnBIG3Bx9a7Oy+KfhWa4EGn6hZzyuM7YY8scdSR2H5V4f8W/EGsSeLn8VfZYBbyyKkDhi/8AqwAA/TDEDp0r4Pg3LpUse61alyJJ2dtebTa/lc9bMKt6PLF3v+RH4lsdMvNHlXTW1F4IER2WWJRIWAYlB3ICjdntXmgA24GCPau98LePdW1LxRZLJb2UMcZeTEUWCTsIxkmuh1KDT7y5+0SaLpiuTwUt+ST7dzX6NUqKM3rc8dRTSscn4IgbTrWDXGsw6/aSn7xMrIoAOMHjHX8q9V8SxaTd+E7qaXZDaywBlkjQKQeq4984qLxl8NNWvvCMl3a+ILqPUraz+0PpnlBYG2qW2qQchwuR06jFfPCX11M6ia5mZAcqm8kD8DXXh8wpypqMVsZTotO7OxEXlQoisMY7Uxrizt4pluXSOYpvglOchlIyox6g5/CsCXXrneisiNjqfWqOo3cl3MGYDAGAB2rrqYuPL7u5kqbvqfR3w00XUviF4cfUEWCOCKYQMbgnE5BG7aACeAeSe9fRq+LLKwkMT27mNcKjIRtwOB1xjpXyh8MdW1PSvh1pslrr2n6e6yTp5TXgSUxFt24ryeWyB+Bq1YfEvxH/AGRDdNpNhEeEAmdyMZwNw3DNeRWrznK89jsjRjyrk3PbPj544kPwh8TfY4xbZtVi3MwYnfIoI9OQTXxfo0t5rWpJZzXsyQhHkYbyVVVUsePfGPqRXe/EvxJrni2RdP1TX7HT9Li2SfZYISiM+Oo7vj3JrL8LJ4Y8K3S6o819rFy8MsP2ePEMYV0K7i5BJ4J+XH401KSh7pNkpWZy+sWMUdot3EHjO7ays2c+4rrvhBqENtYalHKju3nRsqr3+UisK/n0y8kYJZzJD1CvLk59eAK2dJhttC0GTUVkUKwDKqnczEjA3dMc+lT7NzVmJtJ6HR6z4o+zyvDHtilHBwNzD+lYOv61o+rawupLo01vdCNFZ2vN6sVGN5XaOTj1xXFvfyT3EkjEsWOST3JqS1+1Xl0lraoZZpDtRV6muiGHpxtZakyqStvodtp3hrWvFlykeiadLdliQAi5J59ua+nPg9aR+FfhZo0AWAtIDJPLAvDO7nlj3IGB+GK8f8C6H4i0/SFGkXMqS2keGMBJfJOTg8AZPQZ5xXt/h6OO48MW2jr5qvFBBLGroVMmBk/mScjHWvm+Ksto5lhnhVO01eXKtbtLRfO9zqwM50ZKrKPuvS5dk8WXDT7bfS5SVDN87YBUHBPSvHf2i9IW98RWk5Kk3emLk9wVdwM/gR+VetPGFjkM9xFHFHHukcttKpn+I9un6GvIfiRqw1zxHLIJENvCfItSh+UoCeQe+Tk18vwhk9KlReOcXF7R811b/Q78diHKfsunU+dNU0m7027WCdDtZsJIB8rU7W2KmGJONgzketek+MVhTT/LlkVXlYCLd3PXGe1ec3dheXNzI3kui56uMV+hUqvNHU8icbMt6LrmxBb3J3Ljqf8APWtzUviZrzaL/YtvMssJyhmlXdIE6bQf69awNO0RpZ0hWGWeZ2CoiKSWYnAAA6mrOu6FNpytJMgRVJRwpzsYfwn0NdTx0+T2behCpa8yOblc7hx9KaBh8sMVf06zgu7tYprgQHsG4yfTPar+o2cMdwkKxshA+YSdR+NQ02hnRaXe6ebW305LUWccls0VzeSQ7jtbqVUEEn3962/G8vge70ywtfD2ua4ZLO38vF7psamUjp8ySYA/A157NdPG+TI5J65OeOwqJrkgA5xWaoxNfayNO30m6vZJIY9VWKzJBnZ32jnpnnBrtdE0TQtA8PnWG1RPO3SRGOAbpQ2DtYnIyjYPTgA96r+CfBd1qmmR3d5arFFK3mJJKCMLjghe+ffiq3xM0iHQ0tGt5nZpQUdCOSB/FxwOuMV6EcO1Tvt+ZzRqRcndXMGXVpXYyTS7nP6e1TBtUbw1e6tHHILF51sJXUHaWZTIVP4KK5vPViea7bVr280/QfDXh/Vb7zPDEm2+ltrPYsoc/wCs3dyw7E8YPGMVVSq0rAo3OPsWzcK88Uj2yHdMqDkoDz9B7+9QSs09yAqhRk8DsK9H+IXi7wlP4aOg+A9A/sy0mKG9upFxLcBDlYxkk7Qx3HnnA9K85tFd5/3YJIU5OM1yynfRFpW1GOjG4EKAljjArS/sGVLKbUI72NZ7Y8pGfmUg9eP51k3CT21xvL/vAeR3rQ03UVjdZ44ZIrtWGHifCy+qsv8AhUK7GWIrvUl0yKTVrCSa2k3NaXZBR1buUkHXnsa6W0vtc1/SEs5I1ttKRczLAu1rsjqW9uOfWn6zeX2siCbUrdILe2UfZLBR+7B/vMO/0rUMX26W2V7xoQxCjd+7Qn1bHQe1ddOl7Np1EZOd/hZd8IaDL4kij03bKsMcp81iwEMMIwVAAGR39j3NVfF97/wi/i7ULPT0ntbeJFWGNn3ll2jls9j1x06Va8Qa4ng2/k03R9RFxdOAt8kkXyggg7CQQcZAJXOOOc5xXDeKtbvtakmv9RkSa5dQAyxqnToMKBWNdSjW9yXum9Pk9l7y9414/EGt63rtq8+oT3Vy7hYg7ZSMHsq9FA9ABWB46v5pfED2U0jPHZkwxjP8X8R/E1Z8J3cejwS67cZZ4wVgX1aszRdIuvEt9d3k86W9uhMt3cP91MmuF+/XvbSP5nt1ZvC5Wqbl71V3t/dW1/V/kWJdP022tYm1GR3kuVJygJECjucc96doHh2ZtZhltdSR7H70k9vP84X+6RwwJ6ciopbDX7LXjYaM93fGNWaExoWDx4yTyMMPam23iCW1dbq1soLG9SQNI8QIVyP9g8Kc9cce1dNjwDsfHUmo2ekx6C0bW6XOJUhUjGztwPyp3hq0hsdLkitfLa7gw8hkAKFiOB7459qo6Al5rN7NrurXIe6nBMKN1YdyB6AV2nguTSNMubjV9Q0yd7aULB5QCysiZHmOVIIPHTpgt1rqo01ThzJ+8ROV9Ohytl4kuvCvi2ykkt3dYJEmaMMV3gjpn6Gtnw54t17wb8Qbrx1byJ5F3PKl1buoldUfBwey54AOeCDx6+g2+h+GV1S21qS1h1CwkmMsDyJmYIDlG25wT69SCK8k+K9reaFrt9KjX9zYao7yWt7PFsW7BOWI7HBOK46uIjPEO2/9aHWqEo0dXZaP/gnU6l8RLvxNrCJY6LpenWslxvMdvGzTNk5cbiTjdznAGRmvOfiBo+vWNxPql1qS6hbX07SNMTyXYknKnofpWHYa9d6PeRXNiyCZCThlyMEVY8U+J5vECQbk8nZksm7ILeo/CqaivhRm5zl8TKVjdXlnDMLO4kiDxlZdhxuU9jXdeGbQx6AqhtjOoGa4SxhkZI0CnM0qr0r0a7+1WdrbR28ZKx7TLjrg9f510YROU27XsY1GejfAHV7Twrq819qu65soAI3ESq5Lc7X56gDPcZrJ8X+LvD9/Nf8AiTw34bsbO9sLkRTp9mL2829mVZCvCgkAELjqD1FYMumLY6FFqYl8mMozMoDbn3EBRwDwBk84610Xwa8OrNfS+ItTaJNFtX3Q28jYF1cxgspx3CA569anMq1PDUJVpaW6d+y+ZphIyc1GKu2W9T8J/ELxXobR39tqTXi2KTSSZCRrEAXWN8fKrAdUHOcA18+ajfRXty/lWiQuHKloiR5o7bl6bvcYzXv/AIs+I2raB8SdV1yO5u57J9NKSxRSbo9jpsGR0Q7iCPfFeB314txepL9qe8jjwySSwhJPXa2M5/M14uWSxT53XtrZq34r/I78dBU2odY6FvSby8udTgt7knFrEYo1YYKLnOK6+3eSJDNEoZhyqnvjmuTtL7+1fFNxfJCIhKPug9OAK6+GeK1XzpsCMHbyO3evs8ptyNvY8PE7pI7rwpa3XiN/L0W6nTxJdpFLbIHEcUrANvXeSMONvyjvzzVaaPXfAemeI7TU7KbTtRuLUQCJx91pG4YEcHKFjkdalWefStWl1KyhjXZcRXCCPjYycrgemBz9TUHxl+JU3jiKysZ9NNk8cpYuku+MqB0XI3DGTgFiOa6MNQcqkOsHb1RalpZvbUrW/wAQNcj8DrpqfZkmVFXz5JdjXCggKhbtwDx34riPB15p7+OrG88R2pn08XanUoJhv3Rnh/TPB4+ldZYQRaXCkOq2cxkkhWfyIyjSeU6/KfLOGZSP4kJ6HiuR8D2Wl/8ACU2cerqsmjtdolwu8rmFmwx3DBGAfwxXn5tDD06vssMkorV26t6v/IuFarUpc1V3/wAjo/gJcWth8aI7e0kMlldNdWUTE/fjZWCfyWvaLSR9O8QxKRiOX90ee/b9f5189eFFh8O/GeztbW4E9tYa4kUcqsGDxiXaDkdcr/OvpPxtamC8l2ABo5Sy/UGvBr6NM6dXUnH0/U9P+GdyIvEVvG33Z1ZT9cZH6ivYAcnHpXz34X1IwzWeoR4JQrMB29cV7X4Lvm1Hw/DdytulZmDn3DGnF6ELc2qKBRVFBSMwUEngUpOBk9Kzru48xtq52j9aAOb+LJ8rwwTnma4RTz26/wBK+Kv2h/DcdvqP9s28YWG6H7zHQSgdfxH619i/GW5VtJs7deP35Jz7If8AGvm/4rW39rW0elqNztG7AD+92/rWTnyzuYNXbaPNv2ZfESaf4qn0u+uIobKaPzsvx86kc57DGc1yWj6Gvinxp4iY3hhgsoL3Ui8YDGQRklVU9OSRz6VneG7+Lw546s728txLaJNsuoXXhom+V+vfBNWvFGmz+B/Hd9pKTv8AY5BtikRiBPayYZD7gjH5Vsrc3qbzakoy62aPRf2btSdbDxLDbalNY3gS3uopIZCrAIXDcdxll4qh41MUWt23iCxjkS5t5le78l/KZjnIkXg7Wz1Nct8Lxqlh8QYv7Kg863nRo7oN91YG4Yk9scEe+K7/AMQWwjv5obpGicZVgy4DL647g16tP2den7Nv3jCo6kZqojlPCPjnVtH8cnxVp9gLi9FlJBEbpt0cbvkGUAAA9+D1JJNaGs+INd8Wu174h1SfUZGYRNl8IAecKgwFHHasrxDorWujnVLOCRbTz1hmZfuA4+U+wP8AOptHuLFrGSKOQkR7fNJ4+YEZA9eCfrXTQjT9mla8loRUlN7lcROI5I5LeS3deGV+uD0NZVheRWes3kdwufPhCDPQkHvXQXlzcXV551xBHCHj2qsfQoDhT+X8q5HX7aRtbtYVPzysIwfXJrXMlKVCMpb6f5GVB2m0T6drun6bvi1bzikWDC0I5lX+76A+pqeS8uvFQhTT7B7dZ7gpHF5hfA4G73P09K5/Ure3jvLnT9SlkjFrMysUQM+Ae2cDmun0a8CS2tw1ibCykQxQefMPOnyPvBcDCjHUAD614dCjGpUUHpc7nOyvueo+Pl0PQdC03Q9Smma/W2QQssWEkMYC5PHGVLAY/HpWtpel6XfeFrx7fykV4ArSSuPMZjwqr3Jz2HAAJrxu+vlluI47qeW+jtiREk8jMq85IHOR+FdH4X1a8uvs8FhDHuVSvnsDmBsn+Ic4I7DrXfTwdTCwcFK+osRWjiJOTVijZ+Xa3zxXmFundkKqGJKAd+3XNcFrr3Njc3mk+c/2JpvN8rOFJI4bFe0eP/Bfibw5b23iK6gl+yXwG27dVykpzw6dVzyRnrXl/jizaS3t79owsgBhmA6A9QfzyKzxEIuHuO7X5HPTk7q5ylvq+pafEbTTpBbtIeXhjAlfPbdjdj2Bq9p2gyNqFoviBLy2+1E+WGGGPuc84yR2rP0/Vr2xZ1tJfIkPBkQAP/311H4VoWtzZ2cwvb68kvbr73lxsSM/7Tn+ma4DoL32mfRdRu9KyJIxJtBI5GO4+or0n4HaRdarrd3r4imkXSk3gDJ3Mc5BGMn5fSvFtU1GS+1Ke9ICNI27A5219S/skeLdIbw9faGIIE1KImYlgAZ1OOc98ED6ZralRWIfJJlQquiudK7RU8R3tjd2zacqyXN6/wA0EcSEkHs2emPWuHj0ueK9ufOik+0wj/j334HA4UHoPbtXuPxd19LGztGFlaxyu4aa+zgwxBgGwv8AETkcVxnjixtL1GvNJvEmVrcyRtjaZ7foT16gn8/rXpvEQjN0or3zkjRqSp+26HhvjSGaO1S6jaZFZtsqscH2De4NUfD2n6l4y1T7HdaizRWsBkSFnxuA/hUdM+9drfW11en7HJY7rNrYRG42NmbGcyHPcDA/4DXm94upeF9bjlhuRmN98M8Rysg/r7ivPr4dQSktn+BrCd3ynW21xo9pG2navZRRbyIorZJN8qknHzAcDGfrWdpNwnhfx1CGlR4ldoWYH+Bxjn6HH5VjT67fb7jUI/LN7cHL3RXMijHRT0X6jn3rIggmum8wu8jsSdqjLfUmuV/C49GaRumpHuGoSxzyFpkRlRhhcda734VfFTT/AAbprxQ+G5dT1gXEqW84k2x+SSPLUAc5wME8fjXjMmoEWwEcjSgKFLDru285rBtfE2p6PdzW9pOEDMHicrlo+5Az2rlwEYwm1NXOirJ291n0VaWKa5caj4h8ZixSZi81rZEHyYC5JY9fmb2JNc54/wBFsI7a0vLWyQWV7EQ0UYKhZlPQMTwSMEdKyf8AhNLTWvCFtf3cQdLa7h/tOGMAuqZ+8gyOCcdx1IrI8U/EK3u7P+zdES5ihe4aeWZ1CiZmGCDGS3GAMc54r0K9SaxCs3yW+RlCnB0JJ/EtjldZ0HS9QufMjaWyulCs6uoVmznt3xj71VJvFOt2dnPoGqxJdITiGS4TcyqD2Pfjv2r2v4fR6trDeLNLvfDM0PiO40q3S3tJ4zEWthlR5e/p1z15Ncb4t8O2a2f2fUZHsmikEMlvMh4fHXn5o29cceoqva06+kVaS89/PyInSlR5Xe6f/DHmNyZNYnik1HUoolLeXHEq4WJPUAdK1tf8F2mlWQnOpRwyMAIlmYZmJPYdQPfpUWraDqnhm6W6itVufkEkZlTcVU9HC9GHoasXni/R9asll1fQo5NXhK+VKjbVfH97vj2rKVNwfvE83Mroo+CLiXR/E8ck0ZTdmJgffofzFewQ3igJcIwMH3iT2968s1XVraXRog1mpkWNPJmUDhgckH86d4b8Tz2oYXSM1ofvnsK8DHYapiP3kVsfqvD+bYXKf9iq1E4v3k+1+j/O+x6R4k8QWtnJBa3d1KsJ/exxwDDSsO2/Py+vSuN8e67qGrQx3l3JlUkwiKfljUjt/j3qHXlj1KxCwSbwq7oHB7dv8DXKGa7e2e2kc7c8j6V7OWY6P1Z0ai1ta/5HyfF+XRo5g69P4Z6+V+v+fzH/AGtQC3Bq1os81xqJdJBG0a7gw6LjofrWG8cnltw+B1OOB6ZNTadcNZzrlvvrtNawtJq+x8zdrY9Jv7681FNd1TXNft7zUrm2FtaeROT5jFhyRgYUDnnGCKih1DxJoGg6lbR6tJcadqMSx30c6iUP2yNwO3jHI54Fcc19FGNxGT7Ui6m82IWlO2RhkMTtH1q3hIxkmnp2LliJSVv1NXw94R87bezYliY/ux/CBnv6mun1m2utM0hprHTpLqXoCq5CD+8R1rc0Czs/D+iJHc3QnxlhIBwxbsoqo3iWbzW228YhzwvRgPrXPSwdbFylKmvdXyuRKrCkrSep5Q8cl1ctLdM7zE/Mzda9A8MNq0emI1r5ksca4OeRir2rzeHtQQXF9YvG3AaVIyWX3JXt9aZBrNta2cWkWf8ApMRIa3MSkyTA8YwB69amrTnD3akbMuk4z2ZH4gs4fEditveK1tcRgmKQDPzEdDntmvJJlkhuJLeVdskbFWHuK9kvdcsba9SFryzmQTeXcyFxlDjkADuGwPzry/xygbxRfXFuhMEkmVYDg8DP65p00ktBSupNM6T4eeMZNLsxpZ0qS5VpmcSRSANzjseO3rXrfw98d6TYS6tZxoYpb2FJYnmkCb5Yt2EHP3sMSPXmvE/D8PlaJDcWdrNNcMWRxEuXb5ugHftxVueSe28Eajqs0ctuxuYYbTfEQTIGLMQT6Ac/WreJlbla0KhSUtT7J0m+OowLe2N0NTt5VDPcWnzpzz1HcDgj2qnqfjPSfBt4i65qyXNpeuIxbxFZJVDcZKZzs7HjvXxNpfiK9gUGO4mh3/e8qQoM/QGrB1O4hmGoJIHuIiXBky27jv6042e5Fz3L4wW/gm1u1vfC2thI753klsQu6O2Q9AB0AJ/h5PNef6TpU2p77stHAowsY2cED0HoK4yfxR9unSa+hVNvURt1Htmt27+IFtBBbR6XaOY1BDo52lPTBGc161GvTpQ5r3ZyyptuyVjqLfSry0RkKiRWfLeWQcjtwaWS3syGW40m2ZSOBLbMMHvyvFc7bfEaAxndbyiXHyq2CCfTI5rtotZtToH9tRkPAY96hmxz/d+uaulVpTqe0W/nqJwlBHkmvXItdZmhihihQBcJEcoDjnBqoupN6DipvGzXl1rSahdDH2rLAg5UY4x+HFYzx+v6V5tRuM2rm8dkdTor6hq6y20GrW1tGgDlbnG09uCelMj8J31os19NPZ3NpCF8ySGQPjccD9aoeBpIx4msLWbAjmlELHaDw/Hf3xXb/E3SLXQdNUwyR+fMRlVjCnaPXHb8K6KcKM6Ddnz3+VrfmRNtNJGX4Q1WHwvfT3Vjp2nXhni8mWPUIBOjLuDdDjacgcgg1J4rvrPxZqp1HUrCzs5jGkapYoYolVRgALk/ia4+K8dow3TIpZL5wAc1jan2NE3axWvbcLdPCkcix79qbhzjOBzXR+DPh3rnjXxWfDfhGH+07tYvNkYsI441GNxZicAAkD6mt3w5c6pqOi7LWf8A49zs2/ZFcKOoy33vWvof9laa20+bxD4iltbeGWeeHT/3aFREAod8dwCzD8qeKw8acVKEuZNX22fYUZJ6DPht8EvijoHhyz0u+m0cBZG+UXhLQxlicZ2YJ5J4PcV478Xfh/470nxLN4o1vw3qFppbXbRm6l2soJ+Vc7WOAccHoeK+6k14YVmXaOxrO8YnR/E3h288NarG81rqsDW7KCOpHBGehBwRz1Arz1a9zS7PzY8at9oubdYyNsUZB+pNQ+CpNX03xFZ61pIgW5sJ1mRpsFAw6ZB616B4g8N+H7PVL6z/ALPuWW2jYJMJjjzV+8rDI9COnpXIrJBDK1vaRhAuSRnJz712Sw7i2pMz5z1HxX420nXZIL6Q32kag0eLz7PCs0cpwBtB3qcDHGfXFWm+KVzo+gW2leDbIBkQiSfUpfvMf4gi8Zzz1x25ryJrg7uTTXuwsfLce1R9Xp9inVk9zn9cuNRvtWvL3UpDLezzNJO5xlnJyTxVeOCZWSRo2VT0JHBrsYrHT9QhE7eebgkBgjDG3HWtXQfDdhq2o2elT3VzBCSf3qxGYoME/cUZbnj8atYafI56WQoy55KEVds6b4FeHNEutF1S+1fTIb++eVI7eO4UFVQbSWwemSwGe+Kxv2g/BthpPiyzuPDsCJDqNv5slrE4Kwyj7wUdlOQcdua9Ai8F6Tpf2e0uPEWqWV46kGSCJGW3Y/djkCry7KMgZGNvSpLn4faLfQQ6g2pa7K9vKY71XCtLag4CXDRKMyRtyPlOVyuc8149PmnibxloezXy+tRo2lTd/v8AL7v+B3PmjyZO4AqUQTRSCOSMhmxgEcnNdxqGiaVb389ssMpWN8Au5Bx710HgLT/D8/iSxfWlZLFLmEXBEpw0OeQ3qOOcdia9ethalKi6z1SV9NzxY1E5cpU8M+H5NM8Ex3yRMmsalcMAiuWcWydAEXOAWBJJGeFA61q6JaNr9jqOjXWnyFZrSRre3kDI8k4Q7ChOBkNg8/SvrTQNW0i805JtPtbbyDEEieOEKDH2GcdMAVLNqWlWdoZbqK2U24aRXlUNswMk5OccCvyapx178ouhLmvoro+lp4FKK2t+Z+e/hlk03V1urjcDDlZExyMjB49q9G0y+vL7XbJNAtLvUJVdJIo7ZBJNIQckbAe3HJ9a0viamn6p8QNYvPDFqk1nLKsgktYwY2dkBcjHqxP45r1X4D2+m+H7AavL5Y1bUW+zrCECNDGOSDjqSQWJ9AK+9zbHPA5XHH8jbaTUezfR9rdTxaFN1a7op7dTXtPD3i671t5pLO+tbaVt3lzFRweM8Zxwc4r5g8f/AAl8aeCtQRdW06MWtw7i3uUmV0kwemR0bGDg19wS+KtORH8y7Xch2sFUnBrzP47eJ9J1HwZf2F5w+1JrLeBu80PgEf8AAd34Gvh+H+JsxxOPp0ZUPck7O17+qv2PTxWCpqm5c2qPlHS/CtzdTO04BRcZEcyqRn1z/SrMuixaHe77gwyPKgaNM7/KHueAT+FepeGvCOnm4Sa91GWa0lRXIgiUMw6jBYkA/WvLfHVxG/iK5gt2Zo45TGpYjOF4J4461+r4ikqb0Pn6cnIWS8zhs81Np90lzeRW8+Xi3AkBiCPfI5rCy2OTW78Ndh8WxmaQKqqwAI4LEcCs4R5pJGktEdDMq6bod1qUNnCgjwjOfmbc+Qo+bk9DyK8+F0WYj+dd58Xpmh061iMjHzJmKhh90BeRnvyRXnEHf3p11yy5SYbXZqaZDJf6hBZxthpnCZPb1P5V6H4v0mD/AIRC4e3uSj2qjz4nIAljJAVk6fMrYBXuDkdDXmVrI1tMkysVZWBUqec+1bWueMpNS05tPeyUMyhZJWbuO4HY1VKUVB33CSbaZzgIUYXtxWp4ZuJrXWIbuEfNDlyccAY5zWI7HAxWloemXer6jb2NpsWSZgqmRsLn3qVU5Xdjcb6HqMvxAgs7Fxa61cL57I8tokYYZQggE4xjI65qivxq8XKi/aXtrmRPuTuCsn4lSM/lXp/gT4T+D5vDIe80l9VJG25uZHkjnR/RACNuPp25zXzr4z0tdG8Taro8czSrY3klurt1dVYgE++OtefJUMVV9rye8uvXtvudclVowVOT07bnpkPjK+8dreDVLiS1idf9PdG2m56bFJHIAwcgdasTatDDEkFtEHVFCpx8oAGB9a4zwre2Gl+GHWVl+2zuxRGUnnGFJ9q07bWPtV7Akwi0+ykYK86xmTyx3baOW+grRYdPRLTsZTrTnqyPxlYXup3PkSSqstugYxKp+VmGSp9GxisrQNZWMpp+p7jGTtSVuSp9D7Vs+JbrS73xjJc6Xf3S6dOF8xjbeVICFAbC7iOSOue9dLpNnolrBDcaPpMly0s626zyDJMjHhSTyOvYUexmo6xFNxT0Yvg/Q7q68QNDY2t7JP8AZpSjWqF3iJUgPx0GSOe2a4LxXba3pmkSWmraVe2e+XaGuYmTJB5xuAzzX2j4M8E+HNAKXSW5n1Ly/LmuJHJyf4gq9AM+3atbxda6RdeD9W0/ULO1eyls5RIsiAgfIcN9R1z7V+eT48wkcQqdOnKSulfZfI9iOXzdLezPzoWQ/dbnHSriXMoT5pCVUYXcc/h9Kh1OzuNOuDb3ClWHIbsw9RSQ7JdPcbHWRJOG3fKQfb1r9HjK54rWojOZHz71oaZbLc3KxuCR97Hris5OOnSrdhNPDMJIu38q1g48y5tiZXtoe1eE/FlrtbTtRnaIggW8jn5duB8pPbnPtXn3xW1uDUPEzi1uEnt4UWNHU5U92x+JrA1G+nmDL0U8Y9KxpgMdcemK7KleHw09jOMWtywjGRCF5PrUe+a4dFlkkkx8qhjnC+lWxDJDYCRoypIOPf8ACjQYbO9uY7e4nFqrna8rAkLnvXHKbkzTYS+V1Hlr8gwODxSaXchFeG4iYocZZG2t+ddDrlz4UsrAaZZLcapOrc3TvhR6gDvVbRfD8l1PGtwtzHHICUjRR5jAepPCj35+lEYPoDaW5oXev21/ajRND0KH7McebLP8ztj1b+H69au+G9NsLOeVvKjeRed7OSQTztQdh6seT7VqwWSaXJ9is9Khe32APNIeNx/u45LD3qxo95o+iaoL3VtQCSW7q6WkUYklkIOQG/hUZx9734Ndjp06VNzvqv6sjFOUnypf15n0h8LND8Jx+CLCw1bS9J1C/ZC9wbi3Vt7N82AW5XAOOD2rwL416fpnhvXdZt9HcDSEnEdjubfuJxvVWz8yocjPsAeab4x+MereINQu5LPSLPTGunOJI2ZpIycZKngAn1A7muI+KFrZ29zp8MNxM86QYmBbK5zkkehJJzXm4dVpc1Sp+Z21VSjaMDlJLhi5x3pjTFsKW+tMAUA57VBIs6KJljbaepI4rW5jY0dTZrqCKC23G3hQA4HLN1LY/SoNNvp7FntpEFxayjbJCWIEg+o6GpLD7Pdbfs9x9jvB0DtiOT2z/CfrxXUWU3he18NTahrcUN/qsitDHbxjYVPZiRwSP71SopF1KsptOXp9xn6Z4uu9D068sNKXy1uT+7mkbdLEvoD0/SoPDOiza1PJcyRlbSI7pn5+Y5+7+NZeh6VcaxfbU3LAhzLJjhR6fWu+SKewuY7OO3McUKeWIs4wxPUjuxrsoUJSXtLXS/E55zS91MmRYo9RiktWe9UJ5ZigO3d6oCe4x1r2H4aaJod80sENz9ku5tPLyyTzqphfZuG5TnqSFwOenpWfpmg6fa+Dto0i1i8RCEkE3DZIJODtJwrKCTkdSBXH+HNcvGgmead7iFCF81+gPXr/AEojXWIrez5XF9TSeH9jSVW90epnw34Xns9O0e78QSXEaiN5oLC2IMBzl0MpOFznnGTya5D9r/UrW+1vw74H0K03/wBj2jSNFEM+UGACpj2Vc/iKk8K+II2ivr26/wCPDT42ur+ZVxiJei/Vmwo+tcF4e8Spq9t4j16OSGXxXfyPIkLfeVeNqpnrgdvavHx+V0v7Sp1ISb5E29dLy2+drv5o6KOKqSoPmW9kvTqeZ2lppiyTW+svdW0zt+6uYwGWM+jp1I+hyPShNFMGoxpdTwTWrjck8EgZJB7dx9CAa6HVda0jX4JY9Ut20/UgCC5BZCw7H+Nfx3fhWEmk33/CPyatbQs9lC4jlk6bWP8APtyK7V5nOzodCjhu9bXydgtYMuQvqOPwrp7eVtWnEFqWRnn8ojP3+eM+g5z+FYXgG08jRnuHK75zkBjjIFdb4ZNpa3x1S4he3iwVX5dwR+m4kdsZ/OvSw1Jcm9m9TCciXWdTe0nXSbyVZbeNliWQLhiMcAqPYda9L8F6TPrVho8mt3kGnrIgi0/TvlSKJTlVyOrOSMt05I5J6ct4U0Cz1HV0vmhiS1gnV5pbk+Z57DJVYu6nvnp8vUV7PK1ivgq88RX32b/iWWkkwngRI54io/gfsST3yOc142bfv6sYdY/1p5ns5elRTnJabL9PkfNHxLsV0u9u/DeoTabc63dSi61CN5ni34JEUcb/AHQQAWw3XcPSvIr6MxXzWiW89sQ2Nkx+Zfqe/wBa3vFa3ni3W7zXP7Tgm1O6mZ57WeUpKpzgAFuH4x3z7ViRWups80MkE8ktqhZ0YHdGg/8A11VGHJGxzYqoqlWUkdJa6da6f4muLSyl82JI0Ibdu5OCRmuy0rT7e/uLezumKRSuFZgM4XPJrhfAcbO003UkhRXdaf8AabTxBY6lFC8ttYyLLOoGR5YIBJ9ua+oyxSWHlKK11/yPIr2dSxq39w0elyRi5Es0beXGVGFeNQApPGckDr1rz2SadLj/AElghG5sngHnpXpTzW9y9raTW0qw3J3rdkARR7mIGWzkdu1epeH7PwfounxQ6Fouk3eux7W/tfVLUzxShjwE5wpyDyABwPWscdjKdGHInaT6dDpoUKlTZadzxjxfe2+qjw5cmSO5ddOS1lZCCHVM7U56OBu7+ledtPPaWkvnrJG+SdsnUfWvoXxr4h0GTUbzwzeeEtKS71eJxd3YVsxzykDzoB0AGF/EHmvmfU7bUI0keWO4a1juGt/OwTGZF6ru6Zxzj0r52nUTur3Z316dlHSy0X4Fjw5M0Wr2k2fnFwjZ9wwNfZ3jgrLeTMq8li35818U6buWRZFUuwYbV7k54Ffad6b290G0vNQto7S/e2jM8KMSqPtGVGfSory905oXVT5DPCM3/EvSEkkxMVP0zmvcfhROz6NPCORHNkj2IGP618/+E5dt/cRHIzhv8a9v+Dtx8+oQdyqP/MUqTCW56NQaTOFyeKzr268zMcZ+XufWthjr253Eon3e59aqbqjwKT/PWi4zkPjIJrjS7K4jhcpC7ecyjIXIGCa+e9akabxYI+nlxqPoSc19YyIkkbRyIrowwysMgj0NeH/Ez4a3GmatL4k0VXuNPYAz2y8vBgY3D1X+Vc1WL3M78krvY+cPjH8N7qzsr3xbaXCz2xnDPAqcxq/U57gNj86mP9jeKfgdb61qEcb61o0Emkq7nJPRojju23IB+te72tta6tos2mXMQNrcQmJ0PcEYNfPPgbTH0vxf4p+GepSxxm9XFm8pwpuYjuhYf7ykj8adGo5Kz3RTjo4Lqrr5Gf8ADjxLHpug69bx2eb+6tokS66+Sqvls56E8Y9xXX6MIfEHgaa/mnuft8TmOVpZWYzDqrLuPAxnpxXkus6dfWPiWS303zHuLe5ZGWIdHU4J+n1r2y98TfDqPStIsf7N1ewurKLzIC7pcWnmuAWDFTuMYYsMDOOCDxXXGMlUVSHz9DanKFSm4y6rT17nA3sl9p2i3tqt6zWV0qrPEyjOA2Rg9uR1q94E0631C2vJWwWjiOAVJAyMZz0B/UngA1paz4Zur7R9Xv7VovsPkrNFM0m6O4Y5JSJxxuXBO1sHjpXO+Dr9LcJDHalmDE+aHyZOMBQvQEHPPvXu4erGon7Lf8TjqQnT92r0NG8gtzbQX+7ZPCEhZTJneuOu32JxXJ+PBJDBBeQsUkgcFXU8j0P5102p2bCe7mms5DNChkEanJUMc/1P5Vk+IYPt3h2Ro1PKHAI5yO1b1KV8NKDd2tf1ONS9+Muh5+t9M9x9sL+ZcBg26Qbstnqc9at6Zaa3rd82pM0rrG2+W7mfai4/2m4/AflVjfpk3g62WMKmpQXDblC/fUjqT+VPS8tzbxXniC7kviADb6dG+Fx6uRwi+w5PtXzq3PRZveEtJ1jxhrMek6JZm6upVaThgqqg6sxPQDNej/C2O4+G/wAWLbT/ABVY26/aIysTuPNCuRiOWPHDENxz79DzXJ/s3+Mrfw/8RzqF1aiHTpbaWK6aJSUiViCOOSACF469a6/41+I9K102WoaTcJLPZ3nmiSBgwQc+vzYzg8cZrs+tV5zjBRvGS38zop0aSpe0vqt/y+83fH/xO1zxV4Tg8MXjRPMjKt35UX7y8kQ53kDO1DkED+deYSQpc289pqF8ZJbsnaWHVu3PbGBXe+CIbCK3W4hQvPMu6SZuSfXmuR121sRrA1CzmD6bNIWLKmduD84A9VPP0roThTVkvX9TzZXctXueU6zptxaSyyNGQY32SD0b1+lZm7ivSfGGnpqVvFfwo6F0CygqRuHYn6Vy9loMKS/v2Mp7LjArzK8HRm4s6Kc+dXMfTIZLm52KjFT1OOldV4aa88L6zp+s28rEQSgyDOMoeGU+xGRWnZafHbxgRxhV6bQKvC0jlBiePKMpDKfSuWOIcZKSNlE9l+NGlwDw1bLrBlax+0IIJ4ADLCDnlQThuMDBPNczu8A6lfxXyeKbyS4hhWP7JcW32WEIqqOOSMkjJ55q1q/jzwxqnwwTQNe1NrTUrW2WFPNjZjIyYKSKVB64AOfevGU1BJLqBpApiLDf7ivdqezqVI1IvXucdFzhGVLpc+kRbWNr4Yvp7mO6mZoyYgwAEKryCvPT6ZyK8S8T2Gn31jcpdLBaSNc7YoowSGDBiJUPQDjBHqa9Isvi1p02krp+u+GyLiO2EFte2NwyoCBhWkhOQRwM7SO/Fczpmi/8JNaXupWV9YpJbl/Ls41eRkc/dVQOcN1yAcenaubDYd0OaVdpL79P8zpxD9pKKpK+h4pfWs+lzCC4Tep+4w+6wqf+0rm7RLVZYLSAcFUUIo9Scck13t7pFxdeHtPs9YtzC8/mPAJhtmOOMqDyOQRjvivN9b0u60q58qYEofuOBww/ofauecU4+0gvdJvyy5JbksuoJZo0OmzTMW+/KTt3fQen1qPUJDNBBdseSNp554rc+FXga98f+I5dHs7hrYxWk108ot3mwI0LYwnPOMZ9/wAKXxB4L8ReFdQm0jXbOW0mKJIqnlXjcZVgfQj8fWud6al36GIt08SF4ZZFZ1KuAcAr6H1rofAHiO28N+LtN1zUdMXUra1k3tbscBjg4IyCMg4P4Vyt5FJbkoykY9amtrhXtwrdVqm1JWHCThJSXQ+xLb47+A9TtFu4rlrbUVAji+0QYlQkjgEdRnBPOOK1fjZ4L8D6baxeJJvGzm61GZEcsi3Quum5tqkcKOfbgZr4nBw24HBFegx61NqtnZz3BaS4WMiSQ4+b5uOnoOK6cswkedqLsGNxDqxV1sbXiqHR4/Elymg391e6ZCFhtZ502MyAc/L2G4tj2rmdY8P2N9unIFrN181Bwf8AeHetAypEhllOAO3rXOax4g866S3j+4G+bB6f/Xr3a8sPh6CpzV/L9TzIKcpXizHkWO3ma3umM8SMSI0YqGPY+wqvNN5xAciKJc4Reg+lW9dUKY5h0PBNZDvmvmpWT0PRTb3Zt+HNQlhuZIbdUZSpKJJIFHvyeOR/IVbhjNz+8wcnk074Z+EdQ8Y+JBYWKjZFE007n+FAP1Jrt9R8PQ6bOltbu75X5g64ZTn24rjm4xm7bs7ZV69WhGnJ+5HY5ibUoNL8LXuntYrI+oSKHmJ+YBRlAPT5uSfwrjHBB3N1PSvU9a8LnUtDkhhBE8ZDp2yfQ+1eZaja3NjcyWt1E0c0f3lPataUk9jmqNuyfQlkPn5liVY04+UHgfnSRtsPuOc1o6Jp7XdivkybJdvAPQ+1ZkxZch1w2cGu+M42MWjtNL1S4vtPhS4kL+QPLXJ7DpXdeHfCb30BW6FwLqSMyRwwjLIgxliO/UcV5r4G1S30zUUnkghvEB/1TtsYHsR2JFep+HviHY2urSTadrENrdSNlo72IAZxjaJB2x2ORyeK9Khi48qgnaxzzpXd2c/4t0K+0bTpLoTb4kdQ+QUZc8DIrjftEyXC3EU8kUqHKujEMD7EV7BLp9zq2kXq6pqH224voShl35jjHO0J6AE14beC6s5Ht7qNo54mKSKezDg1z4r4ubuXS00NDVpLfWLz7Vqhd7uQKjTKcM2BgbuxPv1q4mhyTaC8Ecc1y4mUCbALRqBnG3POfUc1ypnZmOTyDXpGhyRjw1b6j5kUqAksrZV1k6EAjg/iKxShODVtRyujBhumiVVhdo/Lxt2naVI/kam1bU9S1mxFjqup3t7ah96xTzs6q2OoBPBqLxHbT2+oPe/Z5Y4Lk+YGbGCx5PI/PFYk14RwDTdtpIItvZlPV9PjgQm3YyJ3BGCpqnuxb5Ldsc1pQXkcn34ww7hulXbjwtd30azWfkruUFP3pZWHtkcfrXM6d37iNFK25U8B+EbzxdqTW1u8cEMQDTTMc7FJ7DuevFTfEPwe3hS5hEN8t9aTEhZfLKMrDqrDnnHOe9dN8N4Z/DMl7dXDpDMdnlnd8rABs/qRVj4t30N/4Ptrh0Jnku/lO1tq4U5w3Q5/ka5nzxnZo1tFxumeSg4bPORVwX11DCI0un8tju8oMdufXHTNUzHJs37W2H+LHB/Gp9NsbnUb2OztU3yueB2A7k1optbEGmPFWsf2U+lPOklky7fLaNTtGc8HGQc1nGdfcVoX3hbWLS4EbWzPEWC+cgJTnHf8aNT8P3VrE0qskix5DkcdOpGaHUd/eYJXV0N8OT6dbavDeajLMkdu6yqsK5ZyrA49vrXUa14k0rxL4knuNQke2spVMaOVJZFAO04HfOK4N0JpPJf2q4VXC9gaTS0NVY1QCGJxNjgMo+99KkvbK4t8pc28kRPTcuB+BpvhQyDXbFPlLGdVQN03Hhc/jiut1fUIZIZ7S4XyyMq0bclZBweOxBqJVbNFKN1csfCmS5sYtQubhSLb7MJVbPBKk/8A169f/Ze1iWTWr/SbnJgupRcA4z84Ukj8gOa+WY7qeGRvLkdQTyAxANe7/sdfbbzxzqt27P8AZbXTHU/N8okkdAvHrgPXR7ePsnBoz5feufXlvuO9ZvmTPyEDO70FLc262tjLqDCPzoEaVIyxPAXJXjnnnpWHp9+Gt7q4kRfIjbZFkdccEk/Wmaz4v07QIrW91icRW7AqY0G4ytjO1V9eorisVa58q+N9WbXNb1/VNtnGt3eu8a7ApCsd3XPBxWI8NpH4NublrdDLKTh9o3csADms34jX95Z6rcmHD6NPdySWgMaiRF3Eqr47gEVzj+J7u4tBp0jItqMbfl5yDnrXrQxcPZ8qZjKi76jnJB71FOrMh7fShpkZuG9OaRpF9q5S7F3QWkZJDtYxqBuYdAT0yfwNeu/D+ws5tZEqXT6fLDbNPHJCQrOygHZkkDn3wDXitvr01rHNaR7FhkAD4X7+Dkfqa7D4deMoZfFFna6taxfYGkjEzKCQI1YFiw7rtBzW8cRGNFwZVOLVRSTsemeFtYvtUjuob+6nitLom6W2+yeal3K2TsKjgfMuNqgE4IBrU8Qa1bW1hpx1XR7zSdRj/cXMWks6bIWOACjHKueD5YYgZA3A8VlaRrVur6h/YtxHcNpU7XBuIXyr2/nGSGb2eNiQynkqRWd4x8RKLa8uzcWl7ds4kunuH2SSfIxZo0PYHYAP9k15sXyyUHG9+u+nz+4+inz1qTxEZtWWqWj5tF08u+trdNuc8R29rp/jh4bZhNbCUBHbB3g8ZPXJz15PNa6wxysIkt4zI5CKMAZJOBXlNz4qvLuVJpljSRAANi8cHP8AWr2l+PtVt9Xs7q6EUlvDcRySxogBdVYEqD2yARXtTx8I0rR3SPl/ZSlK8j7P1vTUto7Oz0uSdJLa2EKrD8oO3Ayew6VHpWjxxrPJfTTNLcwNDJG8wdfmGCeOB/8AXrm734neGktRfRairRMgd1kgfK5GfTGayr74vaHa6fLqPlvJHDGXCiPbvx0Az68V/O0MrzereKpSu3u1rv3Prvb0Ipe8vvPJfCbNYa7caWxIOXTH+0hr134UQq2uXNzJ0t4MIc5wzHAP5A18oapr17fX1zdszJLcTtMSrHK7iTtHtXoHwP8AG0nhq311545LhplhZWL9GBYAHPb5q/Zc/qV8VldShSj78kl99r/qfPYWMYV1JvRM+rJYLZ5i0sSly25mAGc+/tXj37Q2oaGJksrm8gt71LVJYoznLEMw4wO4yKk0H4tfaopRq0bWxA/dvGu7d7fWvGfjXrJ8QeLEvUR0jS3EKB2ycBmOfxya+I4UyjG5dmXta0dIpry1PSx9alVpWizofDHxD0bR9NW01L7VK8L/ALryow2U9CSR0rgNYW2OpyXEF0s8VwTKj9MBiTgjsRnmsLyWZuWNTQrsTb1r9IrV3Vd2ePFKKsWjIoH3hTZNRFtIpsGdHCgtJnBL5zx9OPyqsoKs2elW7XS7y6jeS2tJZQhG4qvrUKbTug0IJtX1K6ZzeXMl0WUr++O/b7jPSq3nFV4xViaF4WeOZSjLkFSOQal0fR59W1KKzt2Vd5+aRvuoPU/yA7kgUrtsLm54GEUZuNSn2M8RSONWI4LbiTj6LjPbNP8AHMdrMUvY8ecMBj3II/Wug/4QtLPTvJs7qaW7K/NvhIUnftKgAEg8hR3LrIpxt5nj0FNP0R7tZo7u9BGD9+NkONoVeDkhlIJ65x2IGShP2lzRSjyWPMtqfZ26bs9K3/BkepQ6pbz2Mai4hbzFaRcoMetdJ4Q+GeveJNSlTT4Y/MjjN0ys6x+TGDksxJxgfjU1vdJb74lZFRiTgDAJ9fpXTKm7a7MxUtdD0jwN8Qrzw/M0tzpsV9O0Xl/PIRHyQemORmvN/EnhyO81abV47ia5urq6aWSBgCSztltpHPU8A5qOfVD/AAsMg9queEde1Kz8XWGoabta6sZVuI94yoK8jPtUUaEINRii6tWdR80jn/EGgXmntM+pZs5F2GO0lUpKUb7pwecY5/KsqO7GdgbpXTfGbW9c8Q+IofEGszR3Nzdw+WZI1ChQhwEOAOQDXERKVOevqa7YvkfuoxZrrcAfNuIxXt3wb8KXumXq61rtlLazW+GtYLgspDHkOYzx90ZB9xXkPgPSodW1xbe8DGBEaVsHB46frivYfD+tQ6rdw20OqzCJYyHkubjLFVOMJuPA7Y6YFc2Z4iFHCznUV42OjB0lOqubZHrGmXd9qglZbqa1EjhkZScqo/xx+tcn8XNUbSbT+w3vZ5L3UAzOXPAi3cjPfJGPwrorPxH4Z0uxeXVNd020SNRhFnVnf2Crkk+2K8c+MmsWvjHxbBf6PPJa6fb2iW6tIn7yQgsSQM/KPm+tfknCuAliMz56tNxpq720v0Vz38fX5KV4vU5jWNJt9ThMFzGMdAw4Kn1zXnV3HZQQXFtaysWjlI+b+MZ6g/0rtPE0t7Iiw2szIrLg/NjPHNef6gnkymNTlh97jFfqFKDjuzwZST2EtkaaXyU5Y9K3LWzMMYVuTS/D+GOfVGSSF3Z1wrBdwX1z6ZrsdQ01I2YBRjHapq1LOwoxvqcVqUaxwuzYBx+tYsBBKsv3xzg9DXW69pqjTZ2jTfhck8k1heFPDuqeIrt4dOhJWMAyynOyME4GfcnoBzV06lk2OUNUlqLLNFeWoVm8mVR0P3W/wpmm6Veag5gtVVcfed2wFH9fwq14u8O6t4V1Y6ZrNuYZtgkRsHbIh6Mp7il0+VrC1Wbcytjdn+ldNGUJSTlsZVFKKa6m7pWhWen4l/11yP8Alo44H0Hau28AeC9a8VG7vdKe1ElmVCxzsV+0FuqKRxkDnn1FcppmpW+oQj5lWTHrw1dp8PfHk3hKQ6fewGbTJJDITEP3sbHqR69OlehnNTEUsvdTLKanLTR9uvzMMLGE6yjXlY0dWl0nwdpp1DVPNkut5hVdmGSTH3Qh+7jHfmvBJ7ktIzsxZmYsT3JJ616L8R/Hkmvxap51op+3uu1pQDJEqn5Rn/dH4ZNeabVrgdWrUpwdWPK7K67PsdLhCEnGDur79y3ZXclvMlwmwvGdybxkZ7cd6ZNdyXMjzXLNLK5LO7Hkk9TSNC32cNtPNJYw/aJhCDtYnvWcZNiIIJ40vl8xVKqc7W6H61qfvJrIzXQb7M3We3AYRHsGXsKhvdKE9qbiwR7hVB83ZyU9yBzis/Sr290+58y1maNjweMqw9GHQiqC5ueH/Cl5rV7KthNbNDFGXa5LERj0Bz0P/wCuszTtNuNSvnhGFiibEsg5CgenrW9o15qt9p9xpcU8WnaVLLvuJEj2hMnlVxyc+grt/DXh64uL+00Dw5oUmoXF0pSGMjaRkcyMc8MOvJwK6KNKL96pt+ZlObS0KfhDTZdRhOi6LDHDsZgJMHcoxlpZGPQYzXUaLoMgtZNej123e8syJQ1wNykdCXJ9egrX8DeHNa06PxV4b1DS7+w1G5stpJiAcKM8LngknFeeavf6xo9ne6Dq1mLWWXYZ4XP7xHU5GR0BoVarDGexp6pfkzZYeDw6qSfV/wBfM7Ow8SWNvdnVU0UajrlyNsk93cMILdP7kcakde5JzXKeLLxrvUpPJW2tIgod47ddkYbvgdAK5nT9SchhG5Cg5LVFrN800JsbNg93dHaQpyQK9eSw9GLlBavr1ONyqStFvQ3dC8ValrnhW6+Huk6da29te3Kz3t+oJmkiU5Ct2xkCuZ8ZeHbTRZ4bjSbq42FeJWB2FwcELIOAcjpWcU13wrcMY5FjJK7yhBI9Aw6ir1n4kt1gke1Mul3TAmSFF860uT6NG33SfxH0r5yNGnCUpRWsnd+bOy7aSey2KU+syavauNXsftNxGuEv0+SVfQORw4+vPvVhtV1HVtGsfDNuqR2cUu5igwXJ/veveqkmoiPT7iJIUjlmYnEagKuewHYVseGof7OsvtvlCR3+6XBwB6n2rpp0uaSS+ZnKVlc6Uaf5KWc0Mi7ImKRx8EkYwePx612mq2rWfh2G2kgH9+ZvMxg4yR057cH0rRj+GPiGDT7PxTqFg/8AZN1B5hkiPzIv8O9eqg/ez0xjNZ+n6Hca3r0Oi3M80mmAq88wJDKmfUH/AB4rvc4ODqLS35GMIvS2pq/CHTta8U3SxRxzvbREQ283McaqB82X7jHYZb6Cu+/aS0rUfA3wEuLHSryKS41S8jguAF+Yx4LsFJJz90ZPpmrnjTWNQ8N+GrK38FSJZWGnSIl2qomQjYEeCQfx+vNeZftJePrrxkPDmi+HNSjj1DTEkuZh5hieaRsJtTI2twp6Eg7sCvCjUhUqXt5np/vYpc70X59D58fXU1KEWuv2xunRdsd5HhbiPHQE9HX2bn0IpNJ1dtHsNRt4okkkvYPIMp+8gznimaze/aZnivtHW31VG2u8UZiZj3DxjjPuAKNb0SbT9L0y9lky96hYREYZR2P0IxW9zl0Oo+H1tt09ZWGNzMw+ld34W1GKXQ/EO3cjIsYYAjM0Z3ZQD6hefwrmtEg+x6KigcCNVNbwsrfStXtI2eS3Uqh1FymQDneFHsBtzX09Ony4aFO9m/01POUvfcrHTaFa2ms+EWj0v7Vc31ufKvbW7McCxIRwV3EHI9DkH1HSsjxD8VT4mtNI8O6PpBsotJt4rWKaOT7zR8bsDAAz7455rG+MEguDaapZ3SSxLx+5OBIDyCcVxumxTWnk2UcIhmupEAOQSA3Tk9DzXHDCTxdfkqv3d726HaqqoU04fEd94g1DUZtZTWdUuEu7GwKRpdpCAC5XITOASdynArmH1mHT/hHrXhu8hL3Gp39veQOCMRvHu3ZHurHkV9H+E9A02ysZ7G4G/S4LVo5PNkylyoQl2K9OSeo7ivnf4o+Dv7E8O+FNVW/e4udXjlzZbOUKsApUjruBAx1yK8RRoKpN4e/L5nXUqVJcvtd1/l+hb/Zx8Jf8JH42S+uo92n6Ti4kyOHl/wCWa/n834V9N65nyDgdeKxPhF4Vj8GeBbPTJFH22QefesOvmsOR9FGF/CtvVz8h2uNpHc8GuCpPmkZ0l9rucfpD+TroBbAZWXnuetez/B992tXKs20G33fkw/xrxmzsrq88UWlrY28k88kuFjQZ47n2A7ntX0L4P8PRaHa7ncS3ki4lkHQD+6vt7960pEztzWOnvLoyDy0+6O/rVWjFFdAxDSGnU09KdgHUn4CkJozUiOG8WeC1DvqGiRhGOWltlGAfdff2r56+LPgnULzxjoXjLw/bxPqNlMv2tJG2AhDuRj9PunvjFfX2a5bxl4Ti1iJ7mx2Q3uOcj5ZfY+/vWEoSg+aG5FrWPzy8ZNf2/iO/1C8VvNnnY3kanYCxbLDjoDTBrCappQ22UduLZhEIbcYCp/D1698k9TXpnx88Px2vim5RsRToUhv4SvKsVBRwO6sO/qprzq0tZXV9H0LR4i5UvcXDcylR/EzsdqIPTj8a7aVSXLdEw5WlfYn1vT/EWjaJYs95PJot6BdQxrMTFu9GHQN8uPw46VqeDtRt7zUJLyO3jt97H90rFvL9Rk810fjjwv4ltfhZaRw+GrltPhhS9muxIJViJ4JDg4K/Nnb2yemDXmfhJ7i31N3h2kFMlW7sOlduW15Sl7y11RtioxhJxi7nsGrrFb3VnqEhPlOuyUA43bDuA/EbhXF28n2mOaPyGiSQmRFb+H2rbhs9W1jTLm6upnWKKPzLaAHgt19OmP51m6pvjexureRHhSBEmjA5HXn8R/KvdpezhPV6y0PMkm00eT3cDWesXFvggBjx7dqW206K8uS0t9BZwgbneTJP4Ack+1dl4ttba2u7l5CES7hG18ZO4cj+n5Vx2mWlo8rzaneG3tYzysY3SyH+6o6D6ngV83XpezqOD6HZSnzRTN3Tb6wt7qHT9GtriRckzTyt80ox/cHCjv3PvV25uLVWLRx7ievPFc/fas15ItjoWnLZQkbFjhBaWQH++/Vj+QqW9stY0xkt9QiMUhUNjrkfh3rpwuJ5Y8gTjrc7DQdavJbJtL2yNCRt2Byh2k88j0Fd/aac17pS20EaW9lb5e1jf5mJx3Puc/nXjug69daXd+fDbRTttKMkse5WU9civYtB1KG40izvGMsbpJHIYUUP5iEEMmDxnkEFsgY6E13UpQUnJbmNZe5qc1dyXIuVtn2iNiVlt5BgnjqPQ/zrIurKC0mMc8bTL96DnaM9iT1OPSt7U9S1TWtSbWjYxWzRsFhymBlMgHnk8YBJqrJbyTWCR3dypkX7jMAu5u4Fc2Ioyrwb+av+QqVTktdeoyWbRm0PznmW0vLRgkyE/wCuB6MKz9Y1zT9Bh24S91KUDy7VTlY89DIR39FH41T8Z+HdRg0SLWmhwijLKOW8vON7AdBn1rmPDqP/AGibqGwa8lBCpk7URz0LHoPxrxuRPW2p2X3R0t3o99q2gK08Ob1AXAjXgH0rlLe1vkV2ltZ0Rf4ihx9M110ni19FimVNQF/fyqVK24220H0OMu3v0+tQeIdWu7S3gW+VEGoW6G4gPDJIOjgdsjBNXBOAbvyMlL+QwCPdg8Keehqz4b8QX+g+IrLVbIp51vJuAkGVYejDvWEzoJ/lxg9cVMHKZDLkjoa9RT9pG0tjOLcHdbnsXjW8udcs7PxjetHHNd/PHCSGaEgkKUz1Xjoa5H7HPq3mx6ni684tI4QYOep256Gr3waubO81V7HUEM00Me+z3nKqAfmGPxz+ddp4k8NKJGv9KTDZ3SQDgH3X39u9dNOnThT9xdNuhz1XLm5pdTzvwWtj4YvrhhqV+NNvMQ3MsJaNmjDZaNwMFQ33T9a9putX0jxtpWj2WuaFqbSSINPs9K0yNPKsoGwkV/uIyJAdispbGCRwM15TLNF5t41/JHHH5RMLJES0jAf6tuw9Oat+FNRhtdRnkvZtSubK6jEdzZwybHmj3DEKH+EFsE9OFI7158sI5RbhrbddjeNZWtIZrXw2aTxHPpNxJFDFBPOsLNIC80MT7DKCOGQnjIPUH61ja54L0yQyR2AMTwgKJVHy57BvXNehWNxpENlfaVaSW9lplzJJNpd2su6WythIXld1f5kBeHynGQPnXrjnzq98SW1vaLdSShlcb4beNss59XPauOMUkXJM8+uYpba4kgnQxyodrKRjBqfS9UuLE5VS8OcHHrTLue817XtzsnnXL7VBO1R6DNaOpeFtR0/bb3cYguWUNsD7gVzx0ojVdN3T1K5W46rQZqGtG8YwqXjzjk9j6CqItpI3HmKRn9a1tL8PMHWSdt5U7sDoK3v7MV4cyRhsnGDUVcQ5y5pO4Rglsc5In2rT2i/ixwT61U0PQb7U5tuxoYlOHkYdPp6muhv9J+wRfapZlitif4vvfQDvW34Y1OG+tCwUJ5TbQp6+x+uKipU928SoJN2Zo+FifDcqxaRLFFKRsLSS+Xvzwct0H1PArsofDesx+F77WL1bKYLOJpZIb2GYwQKNo+65yCW7ZrzTxGWgv3H/ACzcBl/qPzrJS4EDFoyUPcqcZpww9OaUpNl/WJRi4I9WhuY5oP8AR5o2GBnHX8q8x+LlvCuq2txEG3SRFZGxwSp459cVe0vVPtMhxmOVeTg4z71c1mWC+sVh1KEThGGxjxsP1rrqZWqUfb0ZXj57nOsQ5tQktTA8CtG6wJuUylj8qnOAO59KzfFVulvrtxEFwrMSAO+ea7Dw60EGqRwhYo0kUjAUAe3NUPibpoWOLU4yCyNsk2+h6GvPjWvLY3nT5dTgjlT71FLufK8nP55qRuvIIJ5rtfh38LfFnjS1fUNJit7awVzH9qupdiOw6hRyWx37e9dDkkQczp+ta34caM2GryRswDGJH3KPZh0qxcai2pl7yeQySu3zsepbuapeKfD2p6D4hvNDvYd15aOVlEWWGOu4e2CKzrGRklKZwG6j3q1Ue19BGjN8vzAV1/w5vLe4in027QSeW/2iIH16H+lcYjiQmNyA3b6U9LiTTzMtvlZpFAWUMQUGcnHucCrhU5JKQnG6PS/HVxHJpXk/LuO2Rc/e6kdO319687lU+uaj/tW9nkD30kkzBdu8nJA7CneaGXO6t51Y1HczjDlKxUiYMh29jn0r0fT9OW4tfsFs8d1FGgxLkrz25H16V5zI/U5xXqvhS+ibQ7VlMYYQjzMHGCByT+VVh0uYVS9tDk2uiweKVTvBKtn1BxUsFyqptZ9yf3W5H5GqfiC4+1apPeISRI3HuB0NZbzPjqfwpTfJLUI6o6S1NnPO0SPPaBx0gkIXP+70qKbQdCty0kd7d2FyCR8u7nj+90xWd4Usb/V9ZW2hwFUhpHLYKpkZI9etesSeGtPkHyvcR9uJNwH4Nmt8LCnKTlON192opStsedfZNW+0WtnpviCXV5piJIrVTvLMpyFznrx0qtqdnr18LqS40y60u3eTZi5UwhpGbJUbgM9+PpWFfyyR6jcLvIkSZhkHBBB6jFJeaheXhU3l5cXJUYXzpS+PpmvLnFOadjpjK0LXLM+gyCCN7GSS5JP3PszqTzyM8r+tWtDtbWx+0XGt6ZcSwKUURqnznJOcZpnhbXJtNvhGZW+zTkLKoGe/BHvn0rvr06sIFVbiZWBUZnssLge6jP5k12YbC060JylKzWy3v5GUpWOQnsvD10BLY2dzbq2CmZSGH19K6TVPEWj6hYywy+C9DF/PB5Muob5jKTtAMgBfaHOM5x1ya4jUr2ePV7tZggcysx2DC8nPA7CohetnNYOMOqGm7aBf6HFFbvNDckledjLyR9RXqPwR8U2/g3w1eW4hBn1FknM+8KQoG0Jg+nJ/GvKpb9jMoJO0muqm0/RbzSrGa6s9UU+SNjKmIyM8lSDzyOOK0p4Z1uZx6K79AvY9tf4p6ZPFHA8t2kQ27sRjAA7DB5H865j4peOrXW0sZfD92L66095fMt0jLMEZcMxUjqu39a89h0HQ9N8Twi1nkvbWMCQGQnY4I4ypGfwNdi+oWcsLRoI0jPGEUKP0rSnl/tI8zehlPE+zei1PPPFa6hfeEV1i8s54oJr4JBIVwr4RixHt09utcSlu5USBG2Zxuxxmvdba9tbeMxlg69NvUY+nSs7xDDY6pbwPbLaWklrKJQ4iADexAxnnFOWWuMbxkCxXM9jySSN9yqAeaVwyjGfau/1vTtSs3hNxeae/2hBJH5cJIIPIPX3rMvtIuL+KGBprZNshIZIiCS2Bg8+1ZxwtaUeaKuvkW6iTszimhxzzitrwnbTx61AVjUPIp8vzCNrZ9QeCMcYron8D31wPKCwqyEqxFyrBffgc/Su1Pwt8Zan4dg1LSfD0CWFmm+O/jiyTsGHLHPI46Y4xXPGjOWxaqxi02YWn3GpywvbTX0dnZRyF5Ebaqq2Rz5aD5jwMdam8RJo1x4fmvbPVr9mdTGlvcwFWkJ4yu7PGcnrWXqXhvxDYWsF7capZ+XOxEbJFnJB5qo9nfTNE15erKkJLKEh2/XvW0cDUqLm5b+dzoeYuPuxdl2SOJa32sVZWUjqDxirSadO1g195eLcNsL5Gc/Su8l8Ez3Vw0zSWnmylWXdM33SO4x16cZrsfA3wM8R+JdLu/wCx7qCe180JIZJAm18Z4GPSsY0JSdjl9pFHFJMbnwxEIcyymBVKjnkDp7U7VLTUr7Q5LO0tdzuFyu4DAByf5Crlx4Ut9P0yaS18Qys8MxjltYH2t1xu6dM8fhWdHYupy19qJ783LD+VdFLAzqq8WiJVEtzkdS0m50+4it5NjvKgZRHznPGPrmvaPgp8G/FHinS9cW20R47a4sVVLnUFNu0dwGDoEBHzA4IJ7A10P7OcGg2vxM0nVdbuXLpbk2MdxGhhWfG0AsRxwWIJP3sV9prqBZfnUCuOpSafKzaE+qPg26+B/wAWtPiRZvCd1MjyGJFtZo5cN/eOG4U9icV5v4isDpPiKXT/ABFp97b39udk1pPC6MDjIyBzjnPHWv03Oof3VFfE37RmrL4j+MGszWRM623l2m6IZBMagN0/2tw/Ct8Nh1Wnykzk4q7PCjpTXHmTwyW0KlvkgMpaQei4AJz9altvCuvXWDFpswYjlSOR+VenaWbpLe2IhuN6RqrJ9mPLDuScZrvfB3jrxR4b8P3uk6bols4u5DI0tzt3LlQpAAPTAreODabumZe2v1PA4PC2taT5GpXSW6RsSELnerEdelX3uNSm8sS6l5ChgVWCAKPTkntXVaj4e1CDSZWSFNsYEhVpmlPyg9ARjoao+FNEs9ainee8mjliIzGgHIPcH9K7aWEp8vvx19SHVfRmTNpNvdTkX0sNwwOG8u3EZZvdslj+dW45NN0K1nksYI4VZRE27kScAkMA5BGSwwVIwPWui1XRVsrT7RarLcTIQSJHOcd8bcc1keJdL06DV0s1aQQqscrwbVQRuVyVyccYbqfu9TnpXBWp+x93ubU7zvLsKt4uQiosX8Oxj5ZUgYwW7NtAG7pwjnrIarnUHkvEtzJvDDexGRv+Y9VGNpL847Mz+pFSPZx4iwrS7Tww2lnJOe46n5cA9GG0/wCtqXTjY/2gYmVHuo41cEZII7FfUc5HGQDg4IrOnDnkkVJ2RYvrqTRfD9439pT2t/c7beOK3YhZITkyBz1wMLgeprgJ7hppgqH5V6kVs+PftbXiTgjyNgVPm6HPP41z0H7tOuTU1UlN8o9eVXRdjLkFq7HwTYpaaX9saTdcXQ3Nj+Fey1xZuBHCWPTaazH13WntRaw3csNuudqpwcfWqo1Iwd5ESi5Kx0PxFvo5NVW3QqfLXMmBj5j6/hiuXglw3Y1UzI+Wdmd88knJNLbruuOT3rR1dbj5TodJ1DVrNpjpe2Npk2PIygkL14zUdr54d4WkMsqsGb2Bq1Yyx7Aq44ps9rqMLzavHpl7JaKfmuUgYxDju+MYrinWlUeppFW2LOixfbtU2gq0EZ+77+tdiJLKK4ht5JI1uJgfKV2xux2Fct4WsbZrGa4mmcSyj90y/cZuSVz61meIdQsZbJrOVZHuImzBIDypzzz6UKNhXuzsNb0m41OILbQv5yH5SvBU1lW/gCbzhJqd0rE/fRM5596l8FeItW8ReINK8OWZEDXMqxz3AOWVByzAnIB2g8819UaNZ+BfsCeH5dDt4oPLy0twm6Z3/iYufm3d85/SufEVPZrfU6KGHlV9D5+0bS4dKt1t7dAqD8z9fWrF5FHKdpdAxzxnmq+uXkarP9k1S0kEMzKYY8l1jzhZGJ45yBxWD5sjTKqsxkdgqjPJJ6Yr1MJk6qx56k/u/U5qmJ5HyxRpy2e1T2B6n/Gus8K+HdV8N+EWvI9DvLCW5uBeRymI7ZhgbCvquCfzNYlq81jdyWuuWgSVCY9jc4Ydz2qxe6o0mN91KVRPLRfMOFUdFHPT2qaeS1JJ3mreWtyo46NGd3HU5r45X3iDxDq2kXWp6fJBa28JgWUqAGbOWBA5H0NcHqLjYIweBya7rxfrDXtlHpQkXzCwdUJ5YD0965mHRJpGMl4pX0QdfxqK9Gnhn7OLE60679pPdmNpy3CSgwA9efSuifUm8jZKodwOGoitwo8sR7QOMAVBeRGNSWAwoyT6VnRxlSi3yMUqSluYmrzu8wySfao9NhkuHLBTsX7x7Cq+oTB52b8BW1pt1FJosVrYyCC9ifeVbpMc9j/Q023N3kx2tsUtU5VfJkPy/hTdNvY/MEdxESc43Acip57q2u2K38JtZ84MsS4591/wqm6Ik5WKQTHOAyg5b8OtCjbYDqofFGm+HfDj2+gwPHqV0T50z8+WPb19h2qjpOl33iIjUb6FYYcYMqoEM5HsOM+rU3RPD6q4vtVj3t1W2/8Aiv8ACuxsmjutHEM8krTT4iYbgpXnhEA6DpXdDDSg4yqLR9DGVRNWizPu7aOCOGO0liMKbXUQHIRuu0+4PWvc/hF40i+F+i3+t67oqXBu1XywgxdjAJC7jwFJ52/jz0rz3TfCthFYTi6YefgKsSuF8ljyMnuT2PTNcr8RdR1O3s18P3OoNdJZ3CujOCJeU4U+uMn1roxLi6d5LUMNC8/eXurU7LxF+0R491vXpb23ksLGNxtihS1WTy1zxhm5J968t1u7vNU1e4vtUuJJp7hyzySHLMx6k1nWsr26/aWg/i2o5HQ+1JLdsZVdhlm4C/1rlwlOnGTqNanRXqT5VFv5GlDHHbW65GCPmkB6CqHgvULW28RSX15IiM24xBugJ6c1Dq91JLF5EW5ncfOR/KtS78GxWvh8PcPMdTZPNEUcZY7O/TsKMVVUnaJz04iSQpeJe3+paVLcQiZvMnsrgGSDngsvPy+/61z15a2NvKHsLx7qJxld0RR1PoRkgn6Gq1jfX2lXaz2dzJFIv3XQ4z7Ef0NadhfNJrNvqEVjB9pEgbyUT927567e2a5FqbPYvxeFNQt9bhttUVIomiWcsH4CnsfQ9q7oxhVFpBbRTLJhY3X+BR0C+uap6paXWoWlzqFxJkysomdeikg4QA84GD/k10fh+ORdObUrhHDbfLgIAA34xux7V6tOnOgl+P8AkcjlGo0j0Xwb8T9W0/wtD4UvtTvbOazXEVwqq08ZXlVw3yyxdijc478VPIbe5m1HxJpI0/7VN5UTWcNv5UcW5RuJUMcbnGcZH9a4jwr4ZstR0+ea8Vbax0+NppZS26QucnHXkE1698HrrS9bjuIb+xgkugqb5AmcqvCgk9fWvmuJMypYOi6kU7fatZ2V1tdr8z1svozgua3oULLwv4j17wTLYLDbxJeuFvZp3KrGqjcSoPLDIHPoK+X/AI26vPqXisW80luzaTbpYRmCLYrKnOfXOSf6V9W/tQ/EaDwR4Fi0nTVH2zU4ngjVPlEcZADNkdOMgfWvjvWTpOuWguNLnNtfRpiWzunyZMd0k/i+jc/WvJyDF1sfz4mS5ae0F1822bYpKnBQfxMy4te1USWtw90z3Fsf3EzAGRR6bjyR7GrEFzfa7rloL+dpth4z/CuckD2p/gWxtbnWw+qNEtvCjSMkpwGIHT/PpWv8PrGKfVrq/wBpW2jJ2buwJz/KvqqFN1KkYrqzyqsuWDZ0OuRXQtIre23A7Szbexx/QV6L4ditNfmmunSP7OtokLZbgO4G4EnuAoGa5rw7dRzWOpXlvMVlDrCW25EcRGXIz1JXI/Gt3w/JqXhbRklutLM2lXOJWliBLQlhwH/DFfSVuSpNxjvHRed9zignFK5zfivw+umJdTKVMSMXZW6D2z7VzvhxdNfVYb7VdQa2hjJceUSJG7YXHc/h9a6LxpLHq8L3c0jWmgwfcVTtku5uyop647t0H14ri7pIrSxs3VV82Ryzybc7B0CVrDGU8LhZe2vq+XTf8TrWGlOSkttz13x/4/B8BraaXbrYi9xbQKH3OkCcuSfUnaOPesr4NeFdX1bx3Be+Io7n+z/DyA2kU4O3zX+ZQuewOWPvisz4daK3izxrbreQOlppmGdCCAADkIwPctz+FfQWiahY6hFqLaa6TLptwltcOv3fNYZKqe5HGfrXyOOdGNSUcKnydL72N3KVRJS0sa67uvBFQ2+m3eq3gsLOASSE55+6o/vE9hWloWlXmsTeRbgKFx5kx+6g9/U+1el6LpVrpNp9ntV5PLyH7zn1P+FefTpuTLcuiM7wd4U0/wAN2zeSomvZh+/uWHzN/sr6L7V0FApa7IxSViUrCUlLQapAJTadTaBDBS5pm6l3VmA+imbqN3NAHF/Fb4a+H/iHpPkalGbbUIlP2XUIVHmxH0P95M/wn8MV8Q/Gzwp408A6r/YOpWf2bS5XDQXNsSYr7HRmfuR/cPT071+iLsFGWIX6nFZHiXTtA8QaXJpet21rfWrkMYpFD4YdGHXBHY04ycTNwafNE+M7K+1rQLOy1zSdavLSfUoo5JbMsGtWifKlZY24cHnPsa5GW20iz8WTXVrEunNG8kV1pxbP2WYHB8tj96M847r0PYn1j4y/DrXPC8kesWcmo6/o0LZluJYiZYY9+4LJxyBwAw4x1Ary34g6pBf/ABStNctFWO3d7Yr50QK8YzkD73171ph8XU9v73mdXJGpBNPW9vPU7PRtQEkYSHytgX52PzHHoB2+vNcprPnwvPp1kIjvmGc4P7sZKjPqCxFbfxM8N3PhvxA0mlpNbaXqX76FXf54pOrxHHAGTke2OeKNU8NrY+G9O163nSRRMIrkgkMHbp1+9gjnHC5Ga97D1KFWmqt73/NHn1aVSE2rbbnF+JbCW+8OTRld1zZHcO5IHauCtNJvdTsZ7u1i3x2+N5JA6mvTLeL7JdfbB5htbiR0dWGQrZ+Yfrn8a46a7m8H+J723SMTWdypxG33SD0/LmssyiqijiIr4t/UihK0nApWkemaNbuLrUJLq8YEC2sW+UN23yd+ey5+tdN4kkD+DbRNUmEWsQbHVJWHmsjcEEDp268965Gx1FNHaW6tbSI3zN+6ncZFuPVV6bvftVbSxFqOqiTU57l1Z9zmMF5ZWPYe/vXkxk09Dqtc0LS+WAAiP5w4Kt7jtXv3iF4ZtH0PxJFaxaZfarEftVmPlBcKMOi9gQCT9RXmvibwzY21lBrWjx+Zb27qt1byrkjbjOQec+or7oHgXwf4j8FaUyWNsbR7OKSJSuUwUBB9QeeoINV7SUa0avRbmya9hKNuq+R8waXp8LQM11iaSVcMW7A1yviHT2sBNaTwvcwgiSPnB2g/eHuK9o+IHgebwhdRXECyS6XOPklZtwjk7oT19xkfjxXnnii7sbq2S0h/0m93/uViIbae+fb2r3E1iorlZ5bfIzldWmnbR7nRVuUMWVM8cbgiVcAjJHsc49a47wrrkXhu6u9E1SBbnSLzJyVz2xn3rs7LS1huZg0IF4GJaNzgbvQ/0rHuvDtl4gS6DtLY3SIzRwyADbIM/eboB9K4cdh7S5o/FbVL80bUql1rscbFeaPotzPqVnbvdXfmn7Ek4zFbr2dv77eg6DvmsZftWuaqZr67JlmYlpZW5Y0yImVvJfIwcNgZwO5ruda8P6PoOnRa9YW0urWrxII97/Ijd3cDkjPbtXmpaHTsc3qGkXenRn7RjK8YHUDsarQz+agJ6jg1pXk18kb3+syCNriLbFa7cNt7Hb2Fc5DNIs0jQR5B/StoVOUm1zvfhXfW9j4xha5UN5kbRRt/dYj/ACPxr2271K0sdOkvrmYLFGpbr146D1NfMkczxqLiPcsyYIIPQ+tdlpWtNq9tCLqct5YxsY8A+terhWpvlbszKrtex0GtX39s6kblLOO3Q91zl8d2z/MVjatqNvAVt7dgZW4L57+1RajqLyI8dqCAeGfu3/1q5a6ScXPmTAhx0+ntRicwVJOlRevVmdOhzPmlseqeEtS0+90FI750n1Owl2x2H2cF9TtGDb4PMxkFmbGCecLx1rxjU2/4mFyFhMCiZ8RE5MfzH5fw6fhXRfaLpLdrixnaG4C/JIhwyn2PY1k6X4e1fUAJ/s8qwuWJlYenU+teHUaTu2di12M6ztri6ukjtlZpM5BHb39q95s9PsNW0yxutWsISkUIVLufU1ieQ4OR5aBmwDg9O3vXI6Hpdvp0Kx20e8ty74yWrqrGy6SeWMn0rjqVl2OiF1Fx7lBNJhbUJfsqv9mDnyy/BK54pPFE1holgslwMyPny4x1Y11UVqQiFVUncCSemKXUtPsNStTa6jAkqHOAw/UGuZVNdRtaaHg2rXl1qt1510/3fuIPuoPQCtLwnm0vgzcRkY9q3vEfgmSxlabSpGuYP+ebffX6ev8AOovDVg8k+2RCqg/MGGMV6NOcXbsc+qH66E1C0DWzAmHJXB6juDXH3MzY7ivUbjw7a3HzQs0MnYqcV5xrdsbPVLizkUhonK5x196761WnUtyRt5GMItbsg069eKdJl5ZDypOMj0r6E8E/C638cfDHxL4k0e7vPLjt1ewt3RWeSZMsyHAzgYwMDJr5scmOTcOPUV9I/sWeJr7Q/EGp6beW8yadqcEckUrg7DKpOAM+oLdO4FZe1kqcoJ7mipqT8zzfwX8OfHHiCM3WjaLe3tpHcLCZEAwCxI6kjKgjkjp3q343s7/Q5n8Pa5od3YagHZLiCVgY3TAIdAM8E9CDg19+2d/bRW4WERoo6BVAA9eleRftO+G7fxX4Pi1aJilxpsu8SIoL+Sw2sPoDtbHsaywsuWSi9mKvKUlc+J38P280paBrlBt+VQu88fqa+jvhBr+if8K60+ya8+z3GnxmDbGhUbgSe44JyCfqa8Y1fTpdLVpI7+3nCsEPlthwfp+HaqEevataSq9pqVxCwOflbg/UdDWuOpU5StBDw9SUdzp/jNrmm6n4kvXjvRZ30lnHFKwUF9q5wpP4j3xivNdI0OzuYBJ5zvIoMjsOAoFdDql9b67cXF7r0Xn30gGJ0RE3EADLAAdh25qjpVrb2lys8Dy/Z3P7yBjlXHpnr1xRSwzlFcruxTkuZvoc7qumz2N+hYHaw3L7ioL91Mysp44FdD4piuLq6aSJ4kZwCTMdjMO2M8Y9ga5u0EMGoRDUopfs6kl1AwW4/wAcVlKLTsxxdycgpjIIz696jzlflrbe98PXpAuGmiwAqnB4H4VTvrfS/tnkafePKhQFXYcZ9KlKzGzLkJEeaIJJ4iWjlZSeoBxmpTC0e7zPujvXtfwI+Bsfjjw+PE3iHV5NM0uV3jtI4EDTTlThmJPCrnI9SQaKlRQV27FQpym7RV2eOwXt08fkyMfLB3AZyM1L5i4rpfi14F1H4e+K5NHvv3ltIvnWVwPuzxE4B+o6EetcXLIyHKmrhV5tXqQ42Oi8L6vDo+tRXs5cQqCH2DJwRXfan460WXRJf7Nvw9y67FRkKsuepOfQV47OWeMjvVJWZTlSQa2hiHT6CcEzvNeit28GxXvmRPO96ERVYbkQK27OOeTjr6VyJ3VXhaQuWYk+uamLcVnUqKpLmGlY7b4QW+nz65cR3kKyzpGJbfcMgFTyf1Fes3l0lnYzXchO2JCxr530rVLzSr5b2xm8mdAQrYyMEYOQa3rjx7rWo2Z0+/e3MLEFnWLa3HPaujD14042ZE4OTF8Qs11/pEq5Z3JZ/wDaPOP51jiFscEAe9TXGui405LEwopWYzeaCcscYxiqwuuQCV/GorzjOfNEcI2Rb0y3tpNVs0uwGhaUK+PQ8V6ZbafqCXEUN1qZexto/KtoIl27VyTyR1PJ/T0rypZI/NQtIY13As4GSo9cd69DTxhokibhencBxujIJNb4X2d25E1E3sUNUlUatdLHKzxqm0OTu5GOM98VU027k+yq7NleV/I0zQ73TBcXBvrpIkeJ1+YkZLEdP1NWLCOCG0SJJkmjXO2THDc9a67tvRmMlboOa9dlwvBp2iT+ddyROwk3/Lsbnn0xShYieFWjTrWBdYa7+0xoNoHlnqxx1zRrdC6Fm/WeKZI/s9vFGke4bBwAzY59Dn0rSj0uSNgRMpKsD09DWTfEpqAj+0vIHZZGDPnLHv8AlWze6hFaqZJpVRM43E8DrXXT5aUHfREtNtF5ZJ0dmW3tlZ23MRu5P510Vt468YWmhHQbfVBBpjB1a3TIVg+dwPfBya81Hiy3D8S2zD3JrS0rWINRVhFNCZQclEJ4Hr+dc9OWEnJRitS3GrFXuS68jLpybYbdEEoJ8sHOdpA6morDT/tNoknm7QynjFP8QSAaY6yK5BZduPXPf8M0eGpYP7PUiTDZYOpOAvPHXv8ATiuyPLTfJFaGb5mrs1Y2ugoUNBwoQsYhkgcVoWmp61bQNDb6zcW8bEMyw/Lkj1xXP6zrNtptuJnkVl3AMEIJA7nFcxH46GR5kk7Y9I1FcVeth6E+Xl1LhCpJXvY7bVbWeTTrhvtTM2wv9xRkg57D2rD8PvEzSyNE15Jko8asCxVh94Z7g0mkeMtNvi9rNIYBsctJMQobpgcfjWXousWllfK88kCW5J3NyduOmMd6FWpVKb5VZMahKL11PQ9I0mCS6s7WFZQ8k0aIhlPDFhjv619e37XMMpVJI2UcK3mjn8DzXyN8MNe0PXPHmnWEU7SgM8z5QgBUUn+eK9r1zVNSaV7ebXtYto2Hym2m8rcOv3wM/rmvJzLF04zUVrp0OrD0ZNNnod3LcWunz6heT+UkMTSblBbopIr4y8FahLDr8sN1ciR71nLHIJLg5ycep3V7S91p8MN7fNPNduIZGkknu3lJwh6bmOOnOABXyxeeLYW1M6lZ2aWjbxIsQOQGHft1oy7F025X0HiKLSR71sG7gcmsX/hK9LEkiRsZFjcoz7gq5HXFeV3nxL8S3sEkcZtreJxtcxxfNg+56fWuNu5mkPUkdhmuqrjf5DGFG257ve+M9KK+RLdWqpIwBAmySueRx69K5hL628LeL7hY8iDzQvJGPKOc/Xtg+1eThvoKsMZULKsxKk9QetYxxkl8Rbproe36r498MWgZo75bqTqqRRswJ7DJFcw2rXOp6lJJdrI865LhlAYlmyPlIGcdBuHB2j5gQK84sbdJLqMSSbVLcnODXYWV04tPMlkALAy7GHHIwOMZ5A6jrn1XByq4h1d0VGPLojYluWAdfNTYc5BPBHXoc5GOvcrtPLIccl4nvLv7eGhlkDnJL5w/J6kjrnuc9SfWtM3/ABvBIP3slgCe+emM89fU+jYHNXrSlFmMDJF93cEwpOSf61k21sOxDbGYTZkkZvq2easXN1IhVI25NVUkVWBP4UrB5pxtXkdqlXGWpJnZFEjU0nEe88cZqylgPKJuJxEQQPm7E11PhXwdc63eweHIriO7u7pyYo1YJtAGSST0AHNJp7sPQ4OKTJJHXrirunWobfLI2054H9a9M+JvwO1jwxof9vaXPDqFrbALeRw7i0ZzjcM/eXnk8Y9K4zQdC1bWJbXT1tHVpJlTKsAxUnkd8fjVw/eK8dQlFxdpIp6RcaWl6Fvml2h12FSQDz0OO1fTmk/ETT9D0KTw9rOiyeZbxNAqxAGKRWB4x2GDXiPi3wH4c0t7GG01G9uLvymN/FIUxE+7hQV68dfw+ldmnj8rpEVi3hfRZ5VthbvdXHmSs4C7d20sFz+FOvllWsouKTXqa4fFxoN30foeV6Lba7Z6rcLp8Q+yyOVaKYAo654BXmtC78ImOJ9TvCpQzMnkLKMoQMkEdcDPeu48EeIr7Rddsl0K1tJLpmEEEDQqVYtwAAcAHODnIrL+IdvdaZr+oXWrQxR6reyu9ztckhmO5iBgADJ7ZHoa9COHVJqNk3u/Q5OaVROXT0Mvw2tppWp2F/PaFrWCUSG3gk8qSTjj58HHX0Nd14r+IGj6vZyR6fpOqWd1MNss018rgL3xtQEkjjJxxXkyX4BIDd6R752wF+ZjwAo5NFWlRqTUpR2KpVqlOLjF6Mr+JBczayLWzWWaNkDLGi52+3HbjvXeXuly6Smm6iymaB1WQTqcgOACVOOhB7HPTIPauk8P+DYrfS7VruR1mMYe4VBjLHnGT0x0/Co/Fuu+Hk8PzaDpjobgTK7CIFwCOu9umce9VSjKFRy6Mxd5rY4jWteuLq+aTe0zOcu7HJNRR3c0itjIIBOfQCq8axrK7AKRxmr0becjxwRgDbztH6V0yk0m27Ebs43UDLPdPMzHJPU/0rp/C/iRGC2GqkekVx3B9G9vesm6s55roQxxtJIxwqouSa67w78O5JnSbWH8uI/8sIj8x/3j2/CvnK01vJnbG/Qv3ViNwkVVyfT09a43xY2oW5mjW1327cLIFJ475r1qTTY4bJYIYRHEmFRc9AKo32lo6Bo/mzwfSuKNWzNuV2PA3gkMIn2ERbtoPbNAbgc9K9evtHtDG8Mluuw9QBxXC+IPCc1pmaxDTRd0z8y/4iuyFZS0MuVo5+Sd5CC7FiBjJOTit3wli0Y3jxK5bgbhyB6j0rOsdC1e7tvtkOmXbWgYq04iJRSOuTWndMIbVYo+MjA+lddGo4PnW6M5x5lY6793cw+bA27+8O4rpfANv4fmSWGcY1KWN4yJwGUq3eMEYDDjB615dol7dW8o2bmA79vxrpobqO8XcuY5RzgcEH2r6KjioY6PLLSRwypypPuj3W+mj1x7Z7uy8/VoCFimjRVDKARlh1z+g/SvDvi7eaJN4mEdnJcXN1FlbyZWGwOD91fp0/D61c1T4ma3pfh2TRrOREuZjtN4B+9VPTPr715m8mxGkbJPXnqa8PFuftXT6I9ahUjSp80dZPy2X+Zf1O9N5cwW6hhFGMncckk9zS22m3d+vnW8beVEOXx096yLeczXiqx2hzgn0FdTq2p3enWlnFDCpsQhWUKSA5J/ix7dKhS5YcqMq1SdafPN3ZjGa70K5iuYnEm/hgV3I/sa1tb1r+25bXVbLVJbC6t9sckO45QE8shHUeoqAaaur2VzPoPnMsce+5s5FJ2j+8rdD9Otc4WW3jIHB/nWWokd38Q9b0JtKt9Ft1S+n/1016FUN5mB6Dv3H0qj4RtlsJYLyeESTzOFRHO0Kp9TVXwN4bmv2/tW6iLQoQY0I4c54J9q665js2QRwK7Oh2zuwGwvnI2e2MfiK9HB0FLVuze3+Zz1p2VktDYstLj1PVY4/OCRk+X8rbVGepA7k9h7VrpomsQapa6IJPtVhK5WCYtta3Hv2x7dDXN+OvDGsz6PYzaTKl7bxKJHWA/MZD/EPUDgD05qr4o8T3tvptt4dku2urq3UC8uc8s3dQfQdM9Tiqc3BOm/v8yqUU2pM9w0abwLo3h4W974s021lEkkNylwpklmcD7wjQN8ozj0/nWj8IW0fQfCk15aXs89qXeSe/nj8tXjViF2rnK+mDzk18t6ZNJeXsVrawGS7mcRxIBksxOB717540thb2HhXwZBM02n6Ygn1BI1G2eZTwGI7KcnHqfavieIcFTrwhhLtubu3faK1e2nZK+h6+HxDb0Voxvb1Z5r8XfEV/q/jC4/tuS60uzuk32QurMtDIucYbuwxjkZxXlWs6RPaXIlWKM2sh/dyQSeZET6A9fwPNfRur6xbWmjXMXiK3gvtHQFntrtNwJ6/LnlT7j2ryDwdpFiusvrCxTpp6N5trBcEZyDn5vUD1717GEUFTVOEbKOiOetCcpcz3ZyWpafqFi23ULSa3OwMokXG4Hp9a9A8P2LWPhm3tEX/SLo5Yd+f84rD1GdvFnj1EWSRrSI5OSSAo5P5mur0PVYn8Tj92nlxRt5TMehHAwO5r6DLYqlz4iX2dvU8/FfEqcfmS6Tp17Y6pLoZge6MsivIsEgwVUBnwTwTj5fqK6bxj4hmtbV7jT52u7W58smN2IRUK5Kum7grkjIPNVtE8PyahE9xZ3MsM6y+XaOvG9s/MT9WPWszSGuL3xdpmn6pZw3UjX0cX2bZuSX5hkkDqMZJ7V01pQcVUfzS7k007s674T+GtY+JnhQ2t5ZWkWg2UgjjuUUJcTsDkxJJg7Uycswz1wBnpv/ABu+Eun+GPhde6/aITrN1e2lpptpaR7IYTnGEUkszFVOWYkkkmr3xj16fTfCdzoNm8NjA8kY8q2HlhEOD8oXAA47Vwms+MdZ1DwrofhH/hKlh1C3DXlrbagga3u0k+UQO7Zw3ynbu4+bqDivHq4mnKo6XS7dulzshCsoxqzelvw6HnGh/EzxdZaJqXh5WjS6u3CzX2MXHy8EMRwx7bjyK+gP2S/DOv6p4SuFuf8ARvD5uvMhlMfzzv8AxlCfvDoM9AQay/gh8BbXVr9PFHjbSX0SwZt0WiASAzMD95yclIyedmST6gcV9W2LWEFtFa2htoYYlCRxR4VUUdAF7CuWXZGTvN6bIfp9nbWFolrZxiKFOij+Z9T71ZFIvt0paSVjQWikpaYWExSGlNJTAQ0hNB6000CKYa6bpbqP9+Qf0pwS7P8AFAn4E1P+dKKgCDyJj967Yf7iKP55pfskZ+/LO/1kP9Knoz7UWAiW0tVORBGT6kZP61Mqqo+VQv0FJS0AD4dSrAMpGCDzkeleA/G39nuz19v7f8CvFpWswt5gtSdsExBz8v8Azzb/AMd+le/UUmupMo39T4n+JSa1cXPgzSvFBuNOmezb+0oZV+bzY3I+73zx0OMHOcVzFzPfajfxNevM9rJA8IVsYji/g8vqE79OuT1r7X+I3gPw7490VtN161YkA+TdQnZPAfVW/mOhr5Q+KPwt8WfDaMXCxzaz4fRwBd2q/MoJ/wCWi/wH3+7XbgqkadL2fX/NkYmrKdTml1+44V1uL2WCxMzKI8h1z8pbu2PoBWD47sBe6Gt0mHnsDtcqc7o/WuksNN1G3t01TUOPNm4AblFb7u7H5fjUIto7aRrpIHFnO7wyxt93PcD8DXvJQqRWGStzK/8A28cdnH377HlMbrs8uQjGP0rct9Yi062W30G1MEzAK92/zzuT2X+4Ppz71R13SW0/Up7POVQ7om/voeRWWkkkTAqSrA8EdRXzkk4txktUd0WpK6Oytdbfw5ot5ZPMLnUL1g0iE7lh4x8x7t7V9V/sa/FGPVPAb+FdS8yS70ZgIWHJ+zN93PqFbIz2BFfD27Jycmu4+CPjO78D+P7LWLdfMgbMN5D2kgb7w+vGR7gU076M1p9V3/pH6MeJtJsfFfh6802ST/R7uExkr1Qno49wea+aI/Al74S1yTTrqItd3DZilkZV3x5IBznA6c819GaVcabrenW13pt64t7iNZI5YHxuUjIzivAv2hPFE2j/ABUsPDxuoryGKzR25BlhLscq+O/APPY10YKpOE+SL3OarT97VamB4n0mXzjdWuw3kHUociZPY9/Y1wt/dwxW0s1z50sxlUQNtADKd25W914x+Nd74k8SRWWLi+lM1xKoEcUajkKMAYXhQBj0rzu9unvbqW6kVAZW3bVHyj/PrXu4fBzr2ls0ckpcrOC8aaKsMp1LTo2W3f76D+En+lZWn6zfxacdLW5kW2L+Zsz3r0pkDKVZdysMFT0IrzvxfpP9mX/nQcwS8gZ5U+hrjzbLPq/72n8L38jahW5vdkZ+oi4nnaaSV5WkOWZmyc1o6Rpt15S3JUR24/ifhT/jVOyuUG1mjWQg5w3Q/X1q/d39xqUyteXOEHbGFQeyivETR1sNRMMzs8IBCnbhRwR603Qmy7bcqVOOKjvb6Mxi3sozHCOrt99/c+n0qhAHNxtWQru47/0pyk2rCijuLZFaIFeR3OadLax3I8t1OR0I6iqvhm0vFQRz4KDOBjp7/jXW6fppRBuxtfrnrXDJ8r3Nkro5GztJLXUoopo98bONpPRvau7Oq6VaagsVvuYvDlUK5XgHK/zrL1a+0vS7u0hvVSVnmj3RnpGm4ZZvTjJ9a9G+Jvwrv7DxlCujWd9e2kkhuLWe1tXdHjfBXDLkDr3/AK1hiU5pN7G+HkoHE2MaMY5o12xSrvAXkL7D2rUGqW2nyxJc5VTjgD9TXs8vwL3+GLOSPWrex1QQ8q0LNE5PK7hnKkdCQPwr578WaVc6LrF9putrMl/ayeU6RsGjJHfPoRgg+9bU8PeHPJ7dDKVRKo4rY7i58633RTIYpAAdvsen6VVaJ5mUktxz1rM0mK4uPDum6h9uWCeQvBB5yb45QjD5W745IyOnFSNqeoWkxh1rTGsfn2q0bGSM++7+h5q5YNySdLUl1OWTjI14ow7M2zcwPU1Vvbe3ZjL5Y3H+IdTVhLlGjRoHDBucr0rC07xRpupM9vHcLHcRsVeCT5WBBwcetc9OnPm03Q5SROpCDjOa5vx7pVreafNeQxL9uiAcOo5ZR1B/Cuhk8O654iaS9XfY6BYOuJUYGS7uAVyhUZbaAR0HcYyTirepeFNQttBttZa4iGn3QdTNG2+NMHGHOARnt69OtdXNJdTJw0u0eAM2/JOAR1rrvBWva5ZWqGzvgYrObKwydOeuD2B/nWV4s8N3mgX4WZkkgmBKSKev4eoqHwrMUvrqJeVaMH8j/wDXrolKUVdBF9j9D/hxNNrfw70HVpl825urCOSRi2W3Ec89/wAat6nA1nCyyR+bG2RJGwBBU9QR6GvAv2e/iybHTdN8F6jEC1vKwt33Ab4SGPlgk/eBPHqBjrXsl/4w0m4iO2ZW7FXbB+lYtt6jnGzPOp/Dfgjwrba5pGs+H7m88OeIgoXUbZt8+nkHcIxnsrfMp6kYHOK+XfG2nw6B4ov9JttRj1K2glxBdohRZkIBVsHkcHBHqDXsfxv+IutaNcyaPYfZ5NNv0DSIV+aIqwyoPcHivIPGmsabrkVpcWhZbiNGWVHTBA6jnv3rrVpQv1Rl2sc891k/e4q1p15tYQ5+RjwfQ1jy/ex2rQ8NR6X/AG/YLrMl1HpZnT7UbZVaUJnnbuIGfrUwqOElJFtX0PQ7y3utOmS31eyntlKjbb3sDRgjHbcOfwrM1LaLjy5tD8+0OMTwsDxj+7z6GvtTUNc8O/8ACuB4o1UTXukT26m0tNStIhIxOQo2gc5wDz25r5X1OHTbm6ub5LSKwR3LiO3JRYwew+lduDnectOny/4cyqU3CKl5nn2uaF4dKWcto8hNyhZ1VdhiYHBXHQ/lWLL4aYyD7DdMTn5VdeSfbFdfFbz6pqDiKT5EUhXcDhe3TuauW2k31nexTSQ+ZEjZzGQT+VdccJHk99XfkY+110OD16zupljAktw6KEMQVo3Zhx91hya+o/2TvFttffDhfDd4pgu9EkdW3jaGhkYspyeM5LD8BXlkN5ErLHNI0rk9ZI8EH8au2+s3mnM0mm3tzaSOMO0LlNw98da8athlJOMjsoYhwlzI6L9qnXfD99qekW96nz20MxtzjIYEjIz9RXzffeXcO00EYjU87B0WvX/FKv4rjh/4SG8udQMAIheWUlogeoU9gfSuTv8Awlp9pJG9pdTkyNtEbAGlSotJRuTVqxlNtI4dlEUO+bPovvW34W8N/wBpqby4WRbXBwYz87MPSrOq+F2O4tb6lHMDtXCpLH9cqcgfhVOCx8V6X8tq8yqv8McmR+Rp+zlJvQV13GQeG9WmMh8kW4DYUTttJrHv7e4sbl7a6jMcqdQf5j2rvbS9vn0iG71ZfKkJePLgDcV9h04IrG8VNBqNnHJGrtMj7UYfdKY+YfgcY/GudNqfLY1cFy3ucvHDNLG0qRsUXG5scD61KqjA3Y/KmyP9nTylbLfxD0qxaos88MZbAkZVJHbJq5XIIhHGTwOajZC8qr711lz4RuluZjZnfbI20M5G4nHPArLuNF1G1n3eQZADztppNCujL2ZytM+zEchq77wt8LfF3ibQrzWNNtoESDJS3nkKTTgdSgxg/iRntXHzpsym4hh94EYIPoahVYybUXsU01uUWjkwMvn61v6JLItiIi5+UkD+dZKx4561f06UIHV8YPrW9CbUyJrQvWN5cSSyK0gIU8ADqKy/Exka+Ujg7OcVbtnVbhyTgZ6it7wX4ftvEWuTSXxkNpABuRDgyHBIGew4Oa0xFblpNtk04XmkjhPPuUTZnj3pW3LbK/mlg/BGehFeweLPBWkXGmPdW9rFpzQodjQrgOewbJ5HbPXmvGJPlcr6Vx0sQqqujedOUHaQob1q1Z7nmWJZTGX4LZxiqWeacGx0Na8xBMt1crIdsjsB0yaZPPcSZZiR9OKlEP7sNjHevQdA+DvjTW9JnvYLO3glWMPHaXM3lzTKRkFAeOh6Eipda27A89bb9nRhKWLD5l9CDUGadLHJDI8MqskiMVZWGCpHUH3qPNO6AtWPktcKtw5WLuR9KYu91wzsB6ZqAE5q0MKVyDjIzj0pXA7v4CzLZfEe0dn2B4Joy56Jlcgn2yAD9a9D+OOu3GnabFaIxiurqYZCylsIuC3pweB0zya8x0nUP+EV1yDWNIhik325VBMxIUnGTwaua9Jq3i5bS/vJrKFUQqqxow6nJJ56/wCFYToylUTNYVVGDXU9Ru7pofh5ql6ogT/QJAGBG7LKeMfj1r5snChRtA44r2J77VbzQZNFvNY09LV4hEQIwDgY77vavPvHNnbw6hELWJI0eANhBwTk06NKVNO4VailZI52KQoCVOMir2kabcanOyQskaKMmR+FFZ8K75Uj7scV1OmX0dqr2TOIdvTcMg/WtZSstCIq5zuo2s1jdvbTbS6nqpyCPajYQg9fStzxFb/aBaSRkyPyCQM5FM0+yuormORrEzbT9x1+U/WiKlLZClZMz9NRJJWjdmRtuUbpgirM13dkGPzOMfMMfe960JtHbULh5ILmGPc+I7a1gkfYfQnGB9c1qJ4OvmtTdXpMUcK5lkVeP171tTpyknZbE82tjH0e1082El5qkt2sSMEBCsUPHTIFWpvEHh+C2Nrb2M08W7cVfgE+vOa6uye1Okpayww/YWixLHnAb3x6+9YLabpts261s4ip5RnXccdutRhJfWZOC0Lqw9mkzj4dOvrrdPDayC3JO1nIVcfU4FbOiaPqEzhZ7XA6ZzyfwFdPaWdm0MMxsI5Jpc7yeeQeMD/Cunl8NeLf+EfutXGlapZ6XDgzyC3KZBICgFsNjJ6gGuulSgp8tR6HO6ibtc4O58LXbQm8vZ3Fvv8ALBXGd3pz3wRXp37PPhu+hudc1rRtJkvoYLPyLiXzRvQsdwGCRwQp6egFed6m39lDYfOE865USy5xz94rWVPezGNomnfa53OqsQrH1wOKVZQUHT5dTSlJqSlc+nvEfxG0uy+Hl1ZNPD58sJhEKYLtngjFfO0msfaZmW1a9ghgwFErBCx+i9fxJrn/ADVU5pQZng848KThSe5HXFZYHmw8nyPfc1xFZ1Ur9DaW+2hl3AnOT9ailv2x1NY9tuyxYkknrUzdK9ZVnY4nE3fDepXWm67Ya0LcyxWc6zfMcBtp55rN8V69NrWtXN75s7rI58sTSF2VM/KCT14rY1DXdFHhaLSd9y7mJQywLgq2cnJPHWuOQx+a/lb9mfl3nJx7159VRdbn62sdMJzVH2fS9yWNGI4P51ueFtRtNE1JbyWxW9ugp+zK0mERv7x9eKw0l3HaKvWUEbzo0mQU6EGonV9mrrclRvudZ4r1TWtVtI/tWsEwyKWa3tT5aIMcE45P4mudiuLhNGtrNjyFJKgAd+D71ZtNLdnVVvZPs/G5MdR6VS1a8tzqshOVjDBMDnAFYUKsp1OaTNKnw+6iKG4na4FrDkF2G/jJz2r0zT9LUQRxhsBAAR3Ncv4P8KXeoXMmsTMLS08wtCrj53GeOOwrWuNW1DR/F0VteRGbTbtQqGNeYnHU+49faqxNWU7RizOnFXuzqbOxs7fcLaERyHq4HzH8a0rWORCSTwf1qP8AcWtpJqV5c21rB03yuFBxR/almlgl806rbuodXb+JT6CvKnSqX1WrOuEl0LUsm2ZEKnnnFQXMkKybXZY2cfKuQMn2HrWX/bD6tF5mjqwgC5e8kjIjHsmeWP0GPen/ABE0+HRrLQlkVGSaIyfbTwbmVsMQRk4KggVp9XVOCnPd9P8AMqF6jaj0Ir+FFBYZbseOh9/eswxRfaoftDDyWkUMT0C55zVd9cV54FSQO4TEmD178n1xTrTXnsdSj1DTkt5JYzmMTxiRVPZtp4JHvmtpYSSjGpHaX4GfOruPVG5F4xl0zxdNp+oadAltbx+VZWaY8sQkZQjHUkcnPOa8rvLdtQ1W6lhj8uDzWIAHQZ6Cu41HxHNeytcahYaM102M3iWKJMADnAYDAH0ANVUijuIBeW7JKk3O5eQT3/GojD2Sua16vtXboc1FbrCnlquPwpsytGolXKkdCK2rqz8tt20hfcVQCtd3q6bbxs1xIpKA8A/jRGo07pmHJfQr+FtHt9c1vy76VVtIkMkzsccfWrvieLQZkTTNDslgtI5mf7Rnc8+BjnPOBz+dYmued4fshpzTRyXk7B7gochVHRKoGQX0KS2chiuYhkw7uv8Au+v0ramnOXM2XJqnHktr/WhR1O0hW4K2/wAki/3vut/hVrR9Zljt5LG+hNxaspUgnDIccYPp7VK19bXkPk6lCRIB8lxEMMD/ALQ7isu4YQxH5gw7Ed63MDp7jxjDpvhiPSNBtzaSyKRcTA5b3wff17Vh+H9Hl1CQXV0G+yIeAf8AlofT6VH4Y0eTVroyzAraRn52/vH0FdzsWGNUjQLGgAVR0A9K9fLsuliP3kvh/M56tRR92JZ0K4kaeWPDqqgCJAcIg7nHr712+n6LcR2KuLGN1mOJVZsFIu+3/bPr2rk/Bt5pNprwk1JGWL/lmScqrf7XtXomqRyG7h1CxvQqkBXQtmOROxA7N/PvW1fDujJtLciHvvU47UNS03wrp18Vvrx5pnaKztgcBgAQZXJHABIAxycGvJrq5wrHfudvvMe9dr8Xbm3vdUt4Bt3W6Es46/MelcRpNp/aGqQ2cWfncAn0Hc15tacnJ8zudb5UkkrGt4SlW31ywU3OyeRxJNID/qYxzhf9o859K960PWbG0gbVFK32mqTugU7njBOTuyM8HkV5BJ4fN9ezx2FnBayafKoZ5HJds88HGOnarmmyXGk3jMLt7YoCZGV9oA9/WuCpSjV+IITcXod3460Cx8cvYX2h6pcR20jfNaSAbGHZhgk8nHXiuC+J9nceEYP7Ja7huJZkDCSLIGzvx29K7Tw74gPhyxjlUhnY+Y/mDB2tkhfbg5rybXLq68YeN57i5YgTy75CDkRxL2H0HFXSo8iUY9TT271mzU8CWDWmjG6ZT9p1BtqADnZ7fWtu90q30vXbSOG980KwW8lCDNuxPzgZ4O1SD9ab4f1LHiWLYqxQQxERptycDgAenvXUaDpcOrPd3N1DusVDRw84Z5Ccu+fbpmvpITVC2HWy39X/AJHm25ryb1ZfTUtPt7CWwhyLK0URJJIP9YMZye2SOTjPWt74RXekR2c2pL4et7q9s5pVtr6UhY4IztJHX5iSx7EksBn04jRvCGuax4hHhezuI0sJywS4usmOFANzNheS+0HCD7xr3H4S/BuZpkutW019I0G1IfTrWR831xJnm5nx8qMwxhP4BwMHJPm4ypGkny6s6IQUtJaI46Wxvvix4qksbDddS6e3lXBMRjSIBuQzHj1wOtex/Dv4J+GvDmtt4m1iOPWtf4EMsqfubNVGFWFD0IA+8ck+1ej6NpenaNZCy0uzhtIASxWNcbmPViepJ9TzVyvDjT95zbu2ddSbmuXp2AnOaa0aPw6K31ANOorVEEX2W3zxEqn/AGeP5Uv2dR92SZfo5P8AOpBRVAR7Jh924Y/7yg0hFx/eib8CKlpDQBGWmHWJT9H/AMRSGRv4oZB9MH+tSHrSGmBH5yg8hx9UNBmj/wCei/icU/NB6UCGClFNpagB1FJRQA6jNJRQAuaDSUUAKDSOqujJIqsjDDKRkEehHegUUAeTfEb4M6Xq9rcS+HBFYSyqfMtG4hc+q/3D+n0r5T8X6Trei6o+i6xbXljdQbvMjkTCSdhIDzkHA5H51+gtYvjDwpoHi7TP7P1/ToruIHMb9JIj6ow5U12UMXKDXNql95zToW1h9x+eXizTWmsN3ym6sRnj+OLuPw6/nXNaJo1nq3iGzsrm7+zQzthpB1PHAHua+mfi38B9Z8Pzy694YE+sWQGZokGZkUDqU/i47r+VfPdxpcMV+Y9pWPJeLsV56exBz+ldOM5a8Vioekl2ff5k4eaUnTZha34Y1LS/EEukvGXZWyjgfK654IrbuLDTPDemi3n3XOsz4/dK2BCD/e9/am6lr2sS6lG9xdH7TaIUilCgEA/xe5rL0aW3tLqW91FnnuAf3aDkuf7xY15zSsdKXc9G8O+NvHXh7w7Np2g69e2FtKpPlxgMIyeu0kEr+Fec3msal/bH9r3E8txeeaZJpJnLNIx+9uJ5JrtNA1TUrWB9U1SG3h0/aTHG/wAu70CDqfrWd8R9P0xkttc0tlMF6oeRFHCsR+laU3KHvXCUm2XrGWPUN+pLMz/aQGck85Hb+laUUe8DbgCuU8L3C24XvDKBkehrTvL6a5UxwApDnBPdq+sw+b4aGG53pJdPM4qlCTnboTarq8NojJAwZx1kxwPYetc9dKl/bln+beOp61NdQK3ykZFQW48jMb8c8H1r57E5nUxc/e27HRCioLQwrjTzAD5YY45JxVYuSeetdta/Y5LK8t7qeSElAY9i58xsj5T/ADrmdQ0u4DeZDC7A9gOa8+Xus1TuZhaup8DaLcXNwNQmj22w4XI5c+3tVnwt4R8yZJtV4x8wh65+tehW9mpdPLYBQNoHYVzVK1tEaxj1I9O0+PduZQ3OKu+JYtQtdEkk0e0ElwBznqB3I9T7VsWNmioqlA2DnOcYNaQCxRqGbI/lXI563NXHQ+c2Esly8lwzvKxO8v1J75r7a/ZP8ez+JvADaVqU26/0LZbGQ8b4CP3RPuMFfwFeAeK/CVlq2+6syIb3ucfLJ9ff3ro/2YNUk8H/ABDNjqRNvbanH9lm3cKsmcxsfx4z/tV6EJqorGUW1eLPqXWNWEEoCxmRM4aQHIX618jfHVTYfFTVZFw3nul3EZUDKVdQejcEZDD8K+wNS+a1cuyYzwPXtXiPxy8AW/iPRJ9W0vyk1awRpvMc4E0ags8bHoO5HofrWkFZmE5bHjx+J3i6PQm8PpJpkGmOmzyYNNgQAZzwVXI5HasKfVdQ1DWFnTUEikEYX7Nx5c4HJXnPzHPeuTk1JgvzHHsRiqzTLIxkzkZzwa6KcvZu8RtOW52er6zLbasqWGnPYKtvEZoTIXAlwNx57E847Zrk9c0iXUdQm1KG4iglnk3FHOxd57A9s+9b3h6FNaxbQ34/tCRsrDIMLJgf3s8HjoRWv4b1jT/DHiuyXxHps1zbW12kl7bLjLBSCBz+B967Kypex5m7vv1MoqbnbY6DXNL8QfCv4DLFrLXdpr3ia9hnijaTP2eKPDqR6PhQT6ZUdq1P2dviLeatcN4T8SXEV5YX0zAmcDd50pLYH+yx3HHZjkV0f7VPxE8O+MbHw/pVpcZsbmAan5zw5xuyioe6kYfOPavGvCfhK7g8deFZ7USCK41OA24jbcsu2VQ23HII569K8l4F1KTl31O+GKlCqlJabfIxvipaawPHWs6X9lnkXTLhoZJFUthM/Kxx0BGDXI6bM1tcm75VANpHdq+tv2xNFi+H+o2njDRLxWXV5hbXdhLHkuyJxKrjkfLgEH2x3r5r1nXdB1qzZpLEw3QHAHdvYinBNwXNuczevu7Faz1poLqG+tW2zwOskZAzhgcivrvTtQtb+ys7zTrmykj1JU2fdk2Oy52MMZBzx3NfFsRwoVOMGtvTby8sjDeWN5NBLCyyBlYrsYchs/WmoWK3Vj0/9o/S3sl0m6mKPIzOhaP7uCM46V40H2t0zXTeLviPrHinSvseszR3RhdSs5Ta7EcZOOtco6yiISBWCE8MRxUtaiSsRSk7s0iSdck9KWb5ozk5IquvK9wapMD2nUvi3d+KtO0rT9cvXij06FYYUMe1CQANxI6nAAye1YGt6mt84t42jaAEFGGTkd+B1Oe1cFC26EH8OalgneL5Y2KnqCDgg110sWoLlsKac3ds9P0GOOxtdhONxDHcuDnFbUdwjdCD9DXisfiDV7WZlS+kfB5D/MP1rQHjG+kt3heOJXYYEqZBFbxzB9jF0E+p6jq9tJe2e23KidHDpk4BI7fiM1y7Xk0LmOZWSRDhlPUGn+FPF1ncWqQ6ldRQXCYG5zgSD1zR40kt5L2GW2mjlJi+cowPfjkVeJcKkfaRYoxcXYjOrDG3dVCTVVaYPFKdyHjI6Gs593IwD7mqk1uA4bJUmuDmZrY7zRnu7mz+2Q2tzKrsylkXcM9+Kp6vfXtrdbVuZljkG4QSQ7DHjjvyc13vgySxbwvaS2arDbrEd43fcYfeyfrn864X4st/pllqlu4ngZDC7ocgEcj6cE/lXoQSpQ5ovVox15iHSvEIsppGvNK07V7eVQklveRkqcHIIKkMrD1UirWv+LP7Y0u10i30HRtH0y3laaO3soWy0rLtLvI5Z2OOOTj2ri1nDgMDwemKcZ9o+9WXuuXNbU01tY2LaysXxHFMbZnJypgSRGY98EZqxJ4YsI5I7i5vraN0Kt5gAjj6ZAIHAPr71zsV6qy/e5xxzXaaLayaxpJlVrKZN214poidpHfPrVU6cJ1E2rrqTJuKKf8AY+o6pqRj03xBl7hyyxQTgpnGSB+XSsy1sb6LWreG91pnt0uEW4Vk527huGfpmtFobUauYxZw+dFgloXMY356D/H2q/YtZvHK00cRkldpDuAJ5Oa9HAZYsxrTjTXLFdWZVsS6MVJ6n0HoOraDLqE0qtCkCt9nhdW27VCApj24I/Kvmf4oaXZXHxA1e50llFtcTbooxG2N20bucY5bNac8iNKqiUiIclFYhT+FaCagsER+5twQFUkAfSuXCcCY2hUlJzi16vX8DWvnFGcEop3OGh0+6GnmCa2OQ/AyORU2oaRp8Uzx20kzhe4Gc/pXX3F9qkluJLW+tYbbOB5lqHIbjgswxyAeM1Rlu7o6Td292bCTJDRzIf3inOMD2wc/hWeJy+GHsm7y6rsEKrlrc419OhWKV/OuVZUZkBQgMw6DpXR/C8eIpDqNvouj3N9MIGuJvLjYkRJwRgf7wPrxW/8ADx4LfUpLq5KTmONVXK5AZu4B78V3661JDKtxZ3ckMoOVeB9hBx1BFcOLowXuXuaU6kk7nA+Ir/xBJ4SudQ1HSL+Czk/0RJBEURZSpI5PXoSQPT3rxy+gkS4b923T+6a+orvxBfahg6tqV1eY4AuJmkGPo3FYmvPplzZOkWn2xnjUshSMKWI7ZFctGhCHU0q1pzPnApID9xvyp0aOzAbG5PpXrWtSW7afZSQ2MlnMWZJldgdxAzlfbkfkazxI2zhvpXp0sBGrHmUvwOd1WnZowtB0SbUtXsbJVMYmnSNnI4UEjJ/LNfUFjrUDNdSvNIHtU8u25GcbgR+HavnKXUtNRkkaxE17GcCYuRjB46Gtix+I97Dbyrc6dBPcMAEnEhTbj1HQ142Lw8ublg72O2hONveMn466J9n8ey3NhA7i/t47yZI0JEcjZDA49cbv+BVww0vUm6WFz/37NemHxoL+/iafRrDzpJBvYO539AAdxOAParfiRoZNVmeKOG0QxK3kRPuVGPVQR1xxzXp4fC052hzP1sctSbTbR5ZHomrFx/oMo+oxV6PSS65N1bk52lV3MQ3pgCuqdiy5Vju7fWu9XVIVnaVdRhERwURVP5EAVriMD7O3LqRGs2eaweHdYm0uK3a0k81GIVtrEbfypifD/wASTh38qVUUbm+RsKvrzivV08QGMKLXULqNcsZEit2PmEnjnjGMmqk13MdQa9WbWGMhG6PaFWRePlOTyDgflWn1WPInGLb7f8ETqO+55KPC6/xagWB/ux//AF63otIXUnjRTAZba3VP9ILbCq8Z+XnPNTxW00l2tkihZd+wBjjnPQ113gLwPfav4103Sry/hsra+mFtJIg3sobpxxnkCt6+EpRptxWpCqSvZs4DWtJ0+1njWSOydmG8LDGUCDpy2ctXQf8ACO/DPUNHtLu68T6npOq7Ntzaix89WYd4yuBjHrzXY/Hv4H+JvCupLJo0keraSunNcSXGBE0IQneGXJz2xjOc14OmpSIRhgrL3zyK8KqlL3U7W7HbS91KUle52etzeG7CG3j8KSanMqgrLdajtVpM9AqLkIo9ySc+1U4rpri2SVm2Mw5Ge9b/AMJ/hjfeObiWC/vpdJCxLPBmEMWU9GKkg7T26Z69K3/hmbOCS80YxRSyW8jNFK6DeygkHn8BXfltTlcqd72X5meIi2lO1rmXa3F5OySRvNIpUbUSFmIOPyqv4vh1OyvbbS7nTrlLi9tVmt1ZgN6nJDY7Dg9fSur8deNtQ8MRy6Zb2Ikg1SzliaUgZ3YIXYeqsrFW469K4/RPF+peItWebxNp8utywxRwJPAwiuLdFJGEwMEEbsqR8xPWs69oycYoujFcvNfXoc7aRpdxIsM4JEShwTxnd/hXWtN4Lvp9PsNNXUQLexLXc0y7S0uRtAG4/Lz1AHUH1rMu9Ih0nW9Xu9AN0tlZwbgNUdbeSSNhyAO/IxgcnHvVK9tri2urbVdzkJEpEuzywW258sBsE46ZPXGBxXPhqcqM+aLOirJqEoTWvn+h6z4A1SXwldX1vpd0dNGo25gNyoBeCT/lnICc9G4PsTXt3hXW7+4+E99cfErTXim062lOotdbc3EKjIkHP8QwMj+IZFfM0OrWM+mrcTXcMfG2TzGC/MAMnBqp4/8AivrWqeCf+EQg8RS3NgVSJ4o4lUNEhyFZ8bmGQO9ehi6af7xM8+kmnZnnGq30moXst5IGXzGJVCfuL2X8BiqQm3Z5PFQSzE5VTSx4CgVwPVm5PuBYAsFz3J4FaWqXdq/2a3spvNht4wmSuMt3NZK9PUelBbEmO2K0oz5WTJXLiybRj1pxkLHg4FU2fMgUZ46/WrCuqoN3QDk1rVqtR0JjEe4XafpWeXPP1qe5n2IeQQeBTdIigu7tIbibYjHBPoe1clN9zRosaaF8tmYEnPp0rQtyWnjtjJHFJIcRmXKgn0rofMjsdP8AsItIoZYABIV5Eqno4PvXO3l1p19fRW94WVUPMgbHTpzRKHM7gthuralLZzCzVHjlU7XKtk/hWTaXYguMXC+ZEW3Zxzn1rr18X6PpbiWxsvtd0AFEjqB0/wBo8muZu7bUNc1We9Folok8hkIxtQE9cA8+9VTpSvaKuEpdWegeItUK+GrTXdJvgqhFhmiDdG7EDvXGwT+KNcaGeMzTRwMRG7EKgJ68nrU1rp9rp9rJHK73TH5trf6sN67a9g13QrjT/AmhSw2El6sUD3N1eRwBVUMcgYHAAHQegzRioyw6XMtWXh4e2uo9Dzmz8Lahqlyi6tqP2qVUYhZptkaBVJwM9eB2pmqNdTOYWdwNu3LdhjgD8K3vJPiNoobXSnmitjhCmUjY9SWf0z2+tT+IvD17pEdpqt7LbTJJIR5RGVDfe2gHlhXq4OrHk5pRSVvmclVPn5Yu7NTQdbghtre4kWa8kCRrMpYIECgBlU++OOMCpfHeu6V4nsbPThoTWNtaOTbsbxpGUenQCuNS9IkLfLg849KbPfqq5ZwK8+ooSextTcqd7Pct+KdQ0+HTLXT7azjiliHySpwQn91v7xz3Nc5ZXo3MI2z61QvppLq9eRj8vQD0FWdHtWedY05JNZym3a72KSSJNVu38kxqfmbg/SmeFtUvtN1BY7aJ7mKVsNbgZ3/T3rSi8P3+o6iLezi38/O7cKg9T/hXpvhDwrp+hwb9gmu2HzzHr9B6CuarVjFWeo1dvQoahaeeqs8TR5AIUjn8a5/UtJSQHcAVz8vYqa9KntY2DfKo45Nc7f2IjBfBZTya4YzN7M8M8QWz2urzQvEY8HIz3HrVNWZWDKSCDxj1r1fxHolpqsBSbKOBmKTHzKf6ivMdW0650ufyrhOD91x91h7V30qikrGUk7kEshYksck9TT7Oz+1SfvCVXtim2VuZ5V3Z2Z5OK6mVIYdkMMyTogGJAuPwrojqZtiabIulxIsbbEB5966S1mhvot0Z2yAfMn9RXHXitcShQcqvJ9KuWbtblPLZkZehzzXp4LNZYWXK9Y9v8jKdFSV+puTW5V+RSXGq3mn2eBdSLDFllGfu/SnW1+twNk/yy+p6NXK+K737QwijYiJW6f3j617mMxuH+r+0i732MaUJc1jOvr64vZ3lkkYvKcuTVvwddmPxEkMCwhJTs3yybAv/AAI1f8JeF/7VtJdQvZFis0B5ZscDqc/56Vlalo8EbPNo90LuAZ3RniRR647j6V8hOTkzr3Rs67L4g8M67PcR3Mq+awLpIM8HoGB4Ix0PQ0y0vI/EmtWUK2csVzLKvmJE5aJgOSQp5U4Hris618QPPpw0rV4mvrRQRAxfEtuf9hvT1U8Vs/DPV9K8NX93f3iPJdC2ZbXA43H/AB6fnQDL3jHWmbzIkcheSwxjB6Y/AUzwTpczW24Rk3F6w3ZH3Iu2fTPX8qx7OGXVb6S6u9zRK3mTH+8xOdv4/wAq9U+E+ia94mlvrPRbGS8leQRskS4WJSv3nkPCjqB+PWvSw37qP1ma8l69/kYVn9j7zm7u2tYtYi/sq9YQHEfnyjBVvuu3+7nJHtXtfhf4ceIfFWmWln4duDpumRgK1/Iv7t1/2e7nvxx6mvQ/hz8BdD0l01Dxd5Gs3oC+XaBT9mt8HPflz7nA9q9miRIokiiRI40AVERQAoHYAdBUYnMHOCjHfqxU6T5r7I5f4f8AgLRfB9mq2+6+viAZby4ALs2OSo6IPp+ZrrD1pvNAry223dnUkkrDqKSj8aBi0UlLTAKKKKBBTSaWmk0DQHrSUUlAgopM0CgBgpc02lFTYB1Lmm0ooAdRTe9FADhS0lFABRRRQAUZoooAMmvNPir8GPCfjxWu/K/snWOq31qgyx/6aJ0YfkfevSzQKLtbEygpbnwF8X/g74t8HN5l3YtdQo37m+tlLRSjHQ90Psa8ssL2G0uluGtY7mROUWYZRW9SO+PSv1OniinheGaNJYnG10dQVYehB6189fF/9l/w74iafVfBcyaDqT5drRwTaSt7DrGfpke1OEuUhuUd9UfH73U2r332jV79hGoy8jc4H91R69gOlVNf1drxI7eCP7PZQjbFEDnj1Y9zWx4/8D+KvA+pnT/E2j3FhISfLkYbopR6o4+Vv5+1crIp44zWrlcpNS1RYtjIYhmTCKAyIDyxz0rprG8keJUmjWKQjdtHpVGG4059hVBtEeNuSoV8e1VLq5Z3jMcgzEOP9r2qJxui0zqI7fdH5mM+lNFj5oJdTg9PatzQ7J5dOTzE54JzW7BpZZOgCKMkngD3rk57MtxPNbiCaO5EeCzbgBgdT7V0OneSqHlHKHa+3qD6H3rJ8Z+IrdZDY6RhsEh7vHX2T0+tZfhKaRb7ycZWbqPcdzXQ4yqpJLUiNos9Es4SUEu0lj6GtiyXgrnGOgI5rmxdMkIi3FfcnHNW9O1NoyFuMsv97qRXo1eHsQqCqJ3l1REcXBy5TrbMsqbQ24nrmrUzKI8k7RjvWfDIuxPKYMWGRVPxLqS2Fkk8ijyDIqSSHpGD0Y+oBr59U258vU6W1Y1oSzncOmOBjrUF5bwzQ/v871OVZfvA+1JpV9C1orrOLhCoxKpBDflxTp7mHyRiVW/3apwnTlqK6ZuP8bNc8Kafbxa1pCazajMYnWbyZc9g3BU8Z5wDXDfEr476p4g0y50rQdNXR7K5XZNI8vmTuhHK5AAUEEg4Gcd6k1iyh1bSp7admG/uD9wjpivJfEOi3uiz+XcJmJ+Y5P71elSvb3tznlLUfcCG/gS4gb94FCyAjGGqjLC8R5J+lVdOmMd15e4bZSF6457Vralbz2UrW15C0Uu0NtLA8HocircrvUDY+F32T/hLrX7Zndkm3IOF8ztn19vfFHj5brTvFN4moRt+/driB85EkbE4IP4EfUVzMVxJBPHNC7RyRsGRgeQRyDXt1hZeHfiDYaLb61eNYzs6iG8hQSGPeRvjZSRlSec9VJJ5yRVOLnBpdCrvmTLv7Pnhg/FLQLjw7cahLb3ekMGt3ktllg+zSNyj8hgwbcVwfWvov4RfBTQPh9fHVZLyTV7yJnNi8y7VtFcYYquT8x559Dx1NW/g18P9E+F+lX1jplzc3T3kwkmnuMBvlBCrgDAwCfrXYz3TXStGoITHPv7VheVrBNqUuZHyb+0943tPGXjiHStPuEm0zSg8QlVtySytjzGHYgYCj6GvFx4OfVph5cNtCmfmvIW2KPTKdM/SvZ/jT8PrXQ/F9xc6Vby2ljeDzo9sRMKMxO6P0GCCQM9CK4bTteh0jTPss1vb3cMjmRGhbIDDjg/0rfGydPDxlTVyMNFTqWlocNrngLXNJhF/bj7fZAkSSwocx47uvUD36VzmualJIq2cUTQQR9VIwzH1ava9E8W6feS3b3FvLNDLZSW72sZwZN2MfT6npXnV6kN5dTRtaK0IkZY9684B9axwCniYtS0Zvioqi1yu6Zg+F9N0bUYJV1LUfs0u4CJN2M+pOeK2tU8OTziD7LdRvbRjhe59/Sqd54XtWiea3e4iCDL4QyBffjnFZiWesWTk6fdfaFHX7NJu/Nev6VtUoypS5ZIwjJS1Rqx2Fof3ZRGz8pIPSsPULRbe+mjt5BLEr7VkXo30qSOS7tHKzRyxMw5SRSp/Wr+qzWtvZQLCQzFdy+x9T9KxRZkoxjJibtVmEbtzKMhBuY+1ZMrnoDkk5J9a6KGz+z6bDbsCbi5+d8cbB2BrGrLlNacOdnP3jA3MhHQtUJbmreqw+TcFNvSqVaRldGbVmTBoyhL5JxwKtaRetb3G12/dtwc9qz6Kd2B2BuFGxgQVYdQe9Mllxk/pWNZM507hjhXP4VJbTSTI+SSQau5NjpdI8XSaRo9zpfkySieVZAVPCjow/HitqfXfDd54MutPmuCLuVDLsdCCZT93aenAAH5+tcC3HXrUR9cAmmqzT2DlTL0a7YVXuBimMzYIpiP8mDQWGeorWMkybWIZVZXEickV3Hwsvd1xeWpYgNGHC+4OD+hriiwz2zW5YeLNQs1jVbGydlQRmQrh3UdATVxq+zqJ9B8qlF6nU6tZiwa91JPOZdzKuQoAkbgkdzjnrXOWa3iW9xczExohXyw/BcE4OPpxTbjxVd3jbnjELCQyAg5Ck46DseDz71o6bdHWPDsul2NrK9xp7PfTY5LwnarEd/lO0/Qk16+X490qsY0mkm0c9WgpQfN0RSTU3UAEZ/4CKVdQV7mJZ5PLjZ1Dybd2xc8tjvgc4qgwXazK2R2pY1TOXYZx37V9nKvVasmeUoLqjptP1q7tftmgy3CPbyXKyHaPlZ0DBXX2KsfwIqfVXibSm/1bP5oUEKOmAc0mnafY2vh63v8AV5bZTdIfsUnmANhX2lTnkccgj1FUtZmsxBAlrPHIM8lXBwAMD+tfKYnFe2qPSzWj82up6apeziuz1Lmm27y6STC/lSNJkNzyB2q1bX13bgRzkAgYO08VBpNxDHpkCmWPOGJG4Z5Y1elW1mYszAH+6W615OOhHSS3ZdNy2Gvq82Plbdnp3q54a03Wda1cSW80cNtblGl3vzgnsO/Ss9YYP4Y1QepOT+FbXhjVrXRrmSSYy+VKu3Ma7jnPHGR71z4JU3Xiqvwjr86pvk3Pb408DajpEcNz4OsjdWVpcTXVyyqyzqkEjHK465C89sV866XZ2TaTDczopbaS5JPOCefyr0O+8b+HrTQdTZL25kubvT7i0hgNsykvIhQHdkgAbua8yi8xvDMixglzFIFwOc89K9ut7KNaTou6t5769zkoRqKmvaKzv/kcBcXA+0sV4DEkfTNJ5mRUCxtvPmqVccFSMEVIEGa+Ze56ZJbTZu41HTcM16Dr8UUU0bwQqFeN1+Tj5ge/51xvhvSjfalHNlBbwsDKSce4A966zX2ULDMs0bMJD8hIYdBnjpg16WCUo05S7mFT4kjd0l4ZrOKQRhW2gHIHXFXk2g/Kqj3xWBpeq2aWSm6vrVHHGC4XgdOKj1jxNYQWbLZXkMtw3C7DnaPWvUddRheTOf2TlLY6qN9vWrCyDFeVXHi+Eysyx3LAngF8UReO7iDP2ezTkEfvJCa4Hmav8JssP5m94jla18QNcQoduVlBJwSehx+INei6JqctnfWGsWYTz4JI7iEOMjcpDDIH615Dq3ie11QRiGBowg+YyYyDnPynqBnPHTmpl8e6jawLbw2sMzIWImkYktk5zj8acsVB/E9Bqm+h7fP8dpNQ8a32j+N5kjt57dIIbq0j8pbbIJORknksPmz2Fcb8Tn8Z+H7pL23stD1rT5vmstXh0i3klIPTeQpww9cc/jXiWp6lPqOoz3d0F82ZtzbRgD6V6v8As6apqputSt5tYubfRool86CN/mLNkjYf4PunJHUV85Xgqc5VYbdj1cPevy0Wteh3Xwu+3eFvDFx4m1y7mm8Sa/8AOglbLpD0VmB6ev5CvLYL4aB4u895QyQznzCGzuQnknHsa57x34ou/FHiS51SaSWNCBFEm8/6tScZ7VhB22bAxx7V14Or7CLk17z/AKsYYm0vcT0X9XPR/iR4g0PXvINleXU8Mcv7+VFbZGMdFBwMnrXN6KL/AEv7LeaTdy216zgJGcDdjJYv2wMd/XIrO0KOPUJItGuNRNlbTyEkqm8GQAhSRn3xn3q9LHqn9pWejKscd4JnG+Z8E8YO5OQvHPqaqU+d8xELwV4/I6DxJpEF7Le6he+KI7jXrFRJdqqB4yRjYkIX7wHGW6DHSuY8Ratq32mayudUkuYw/mOofKl2+YnPc5J5pPFdnY6Dr13a2uopcRRKqboehYrlgOex9zVnw/oFjrGmXF5PqXkzBT5aMuCW69OrDGeRjqKhza+EurN1HeW/3nNvIJCGYZNPimMbhoyAfpkfTFVZflchW+X1pZMpGJFIbPp2qVruZAy4kJwASc4ApQM9+KgV5JCdozgZP0rX0awmvYn22sjKR8smOM1TQrlHzFUAZ5pm8sSyjn0rpY/C2oXdgkF1JDCyNlWJ3HH4Vy1zHLYahLbyEFonKnB4OKSTQJ3Lun2+5/Mk6ZzitGW1S8ZbWEosj/dBOM1VFxGdPM0Zyw4K96z7f7fc3IktUmkmBypjUkr78dKpu4HRQaHp9vGq6tegKDyA23/69ZPiVtGi1KOTQGlWLYN6tkgOPQnkg1PZeG9Svpf38yq2cMA3mOD6YFdPoHg7TV1O2hvHQkyqGE8mPwwOn41qqEnDn2RHOk7dSKLSPEmq+Hont9KdJSgYOzhd8eOGUk96wU8N3EF19n1QzxSkBvJhj3uR7noPrXqxlM+sN9pzbBYyscaklVHHC47Co/FbWzWlm9tHLCy4g37TmRjyBj9R9TXnUcVz1FBrc7KmHcYXTOMttN0vR7RbyazZG4wpIkkyffp+VaEF/wCbZzRvpUUUcygi5mbDxYzwM+vGfpXa/D3wfFrc17ca1qkuk2thbm6eKK38+6nRfviJM4yByc84yccVd1nUvhXHpUrW2hXllJbKZdOvbmc3Et+eAUlT7qZ5IZeFwBg5r2/bOCUHoecoOWqR5aqCdfl2Y65J4rttI+JWr6Z4dGhyabpOoWwj8stdLIxZe2cOBgDjGOgrzm/1Q3Woy3X7uIu5OxBhV9hUT3jSMI1UszEAADkn0rHFV1iNGtEbUeajrF2Z6J4P1q/vfEGy2RNnlSO1tABFEFA+6ijhecAcVxmq6xqGpX0kl08rXGcNvHCY7Adq7PSbWPwn4Tvbi6nVNVuY+FBGU9F/XJrgZ5whwuGdjx/jUz5oxUWOM+ZXHpuTJLFie9R3lz5EQRWUvMCNuMkLkc+3P8qkiVpvlj6AHk9h3JrEEn2id52b5ein2HT86xbQ0WozuKKoLOxwFHJr0jwr4fjhiRppMSMBv9R/sj0rF+HfhPWL66XWJ7YWtqPmQyjk+hA/xroPFZ1Cz0i5bSZwbtMMrYycA8gD1xWNTntoEeWTOss0S3jWG2hREHUDqT6mraNKCC3T1Fcn4G8U2viK0WRQsN9EAJ4c/wDjy+38q6W8uUCN8wXHO7OAtcM6M7m8JqxfQhFxnOcnmqUqmRGyOnYUQtvy+4EZwVx3qpfX0dtE0srBFxjIPP0xWcKcpPlirsvmXcx9QgzcFtu0rng+lYurWcNzE0UyLJER91x3p+p6vJdsfLJRPXuaq/anljCO3K/dOOtfQrIMSqHtPtdv66nI8VDmsYd9Y21rA3lqqELlUzz+FVtK0+81a+h0+yieWaZgiKOpJ7CsjW7u6l1ZpyZI2iO1AeCuPWvXvgCsl5c3MsmlyWs8tk5tLnyiEchhudCe4OOfrXnylKjB3NYQ9pUUU9y3f/A7VrbwxJqNrqdrdalbR+dPp8QLfL3AbuwHbHNeYRQ8neMbT+Ne9+ENQ8TxWutNaadf3UthA8lwyplBFzlmJ/HjrweK8k1DT9pMqgZPJIFcdOc/tnRVp04r3NzkNTuooy0EiyruU4dR1+lcy8kkjLGz98ZPYV3d5p6vEPlwQSRjqD7Vxd9brDduocse5rtpyT0OVpo9EuJ4m+G0lrpirKV2b9h5Cg/Nx1rE+2eHdciVLyEaHqIGFu4FJgfHTenUfUVzen3l3Yy+daTvG3fB4PsR3q1Db3etanHb6fp8kt5OcJb2sZdnb/ZUc/gK0WiJWiK97ZSWVzJDJJFK4P8ArIn3KR6g1e8OaDq2varDpukafc395MRshgjLuffA6D3PFe/fCb9lXxDqxi1Hx3dnQrE4b7DCQ9049GP3Y/1P0r6u8DeCPC/gjTBp/hnR7ewjI/eSKN0sp9Xc/M34mk5E8zfwng3wo/ZrkXT7ebx1MLeMfOdNtJMu5/6ayjp9F/Ovovw/ouj+H9Mi0zRNNttPs4h8sMCBRn1Pqfc81oA8UfhV1cRUqpRk9FsugoUYxd+oUUUlZGotFLRQFwFKKSlp2C4UZoNFABSUUGgQmaQ0h60UDAmkNJRQIKWkozQMjBpRTAacKkQ6ikozRcB1Lmm5paAHZopopaAF/ClpM0lADqSkpaAClptLQAtJzRmloAoa/o2k69pcul61p1rqFlKMPDcRh1P59D7jmvmr4m/so2E9y2o+BdQaCPJZ9LunJBHpHKeR9Gz9a+ozRQQ4Ju/U/OrxR8P7rTNUj0/V7O70m4iXaYnixuGeNp6Ee4zWnoHhXR7WRCtsry54aT5jmvu/xFoOi+IrA2Ot6bb30B6CVclT6qeqn3FeO+L/AIHSW7m68J3nmxg5+yXTYceyv0P0b86xmpW0HF8r948WtdPWOYsq4iI5+tc18VZtVt7KK2t08vTXX97JGeXb+6fQfzr0HUtNvNKu3tNQs57S4H3o5k2n6jPB+oqtdw293ZPa3USSQuu1lbuK54z5Zam7XMvdZ8+wWUlzOkMce9mOAP611+j6bDpsRRTvnb/WSeo9B7Ve1DQ28PXcqxoXtpW/dzY+YD+6au+FdPXWfEmmaU1x5CXt1HC0u3OwMwBP5V9vktKgqTxDd3+R51dzlLkSKbLuGDjHfNMmVopFhCMrLj5XHJJ6V9Rap8IfB0mhq2kaeba/tBuikeRiZyP74Jwc/hivINd0eC+LLOhguo2IEgHzKQeh9a1pZzSxl/Y3TXcyqYedJ2kc1qM95oBWZ4jc2mVUzwjIQ9w69Vwf4hxVyaSz1jT5bcqSk0ZSRepANOa+vdPiuLGVIobmVG8mU4EUr9iSaybdYpYLu53xabf2kBuJYCSqzKCATH6HnJHTHSvDr4ZVW3V0l3OiFTlVo7HlqX2seFtXurOG5kjaKQoyHlGHrj6VPo3inUbC8kmEplimYtLGx4J9R6GtfxvZDXZY9QscNc7NsgH/AC19PxFcNIstvMYZldHU/MrDBFYVKVSlZVEbQmpbHunhzU7O88OyXNrNGxP3y7Y8rHJLeleZ+PPEC6tqQS2kM0cY2CUjAbHXA7Cq3hCH+1746P8AbjZ2ko3zEMA0hH3VGevJrUu/h/fWOqKbmdJNMUGSSZeDtAztK9cmswdkzjbpZFCyeWfLP3WxwavtqUuoJmckyoPveopus3Z1K/8ALhURW6fKi44VR3Na2k6TaSIqhgc/xd6nqMxlO9C3Qjg1p6FqNzaMXt5mjZG4GeKj1HSZtPvflIlhYZDBgcj8O9Z6SCOfb03VXM46xBH6LfA/xjp/xE8BWF4t5ENVtoVhv7dsFhKowW9cNjI+p9K7kxeRcLDlWfgsE6KOw+p/pX5oeGfEGraHere6PqFzZXKcrJBIUb6cdRXf6x8cfiFqmgnSZtdMMMi7ZXtolilkHozqM/liuyjl8sRFThJefkKpOCfmfXHi3xN4ci1q901JJ9de1thJdaXpuJmVi4UBwDgnnO0ngKSR0r5q+P2peH9Q1r7BoOlWmnxadczxq1vtIuslPnO3uCCvOSMV5T4b8Q6hoerLf2d5cWznIdoJWRmB68g5rp57vRL/AEd5o51ZUyyFDiRWPbn6VeMyqUYcsJXJp1YqSlY9w/Zc+EPhnxFpGo+J/ENmbtXma1tovMZI9gUb2IUjJyce22rnxY/ZttbHT59U8B3dy8sSmQ6XcvvDL1Ijc8g+xzn1ruv2cdU03/hVWmLpNw9xDGGjmRlCvFNnLqwBPOTkHuCDXd3GsSSylFhbaASzdCMfzrzaMqmHem5piIxqSPgaxFxYmZLrzLR3IG51O3Azx7V0Giafb3glvLe3jM0CEy3MYXdgkBR+fevXfj34R0uxiPinT3EP2m4WO5tSo2FnBPmL6Ekcj3zXz1e3zQ38q2v+iKjlSI8jcOhyOhrrxaWIpOcHqyMLJQqLnWxt2Gi23iWW8s7p4Bc26LIsk33Au/DAnrwDn8DXB65odh9qmhildJo3KPg7lyPTPavUPC7eFNP8Ma2LnxlYDUNQtmiSP7JcMW77GO0Bd2Nuc8Z7152xDSTXcisqM5dyRwCecZpZbSck4VFovvNMZypqUXqc7HoF5bXUNwI4ryNWDFN+0ke+a27lZ1R7qaJo2bjDLjFdD4Kj03VPEENre3tvb2myR5pJRuVVCknI71ONH0hpZvstzcWywOVRY5G2TAPjhWzwRzzWePwNPmXIww+JlBO6ucEbdbtmeRchhgYPaqMmgXTI81uPMjXrxiu8uY9FLTIl7aGSPOY2GxsjsPWp7eaaIw6lbLGkdq6NGG4ViDkDHfpz7VhiMPUwqjfZ7Fw/ett6HlsWn3ssywxW8juxwoUZya6K/wBMh0vwrbxy2atqV4/BZfmjGent2/Ouv8exPZ38OvaDaQ2x1KEXItQMiJizK4GexIyMetYtt4svY8pqWhO6r95o1PH55FFO8oKTWhFSPLJxuZsvhxrTRjcpcbm2gyKemfasGBmt3fPQ10niXxNp91apHp0ToGP71GXGBjism6WO5ii+zL+7jTlu7HuTVvyJRX8zzH46UNtK1XunNt+6B+fq3t7VY8Pqt1qcMUyhkkkww+tZNDFTDDrUE/yOrds111x4ftDe3cvlXEVujhY1jXg4UZOfrXKajC6zMFjkVAcAMDkVcNBXuN5Lg1Lu+btVRpXHbFSqfl3tnPGKJ6jROOldl8F9UGj/ABJ0q5ZsRzFraQY6rIpGPzxXFg/ICatQ2975C3lt8pVsIQ2GBGOn41kkNM+p9Z8B+Bry9W4uNGjjckOBbu0Ucv1C8fXpUuleA/Adg7XVrottLNCRI7zsZkUDnaoc7QfevOvCXxcktfBa6brIMerRqYvtDZYSL2JwODWh4X+K2nSaW/2iGOCdTiOKSfggdDkit/r1dLllN29WX9Wg9YpFT9pny77RdMuRarEbO4MagDAVHUEKMdhgV4VA7RhvLO0dxXUeOfGWs+KboJqDRR2sMjPFBAu1AT/Ee5Pua5kKDnis5T1vEzSsrDXj85y7ZyR1FelaZ4f8QXWj2dwun3bB0Cxjy8k4GOfyqr8DvBsfjfx9ZaXcmRNPizcXjqD/AKtMHYCOhYkCvQ9fu9N8NeLofCmuyXd7ptg+ZXtZTBLCs+2UgdSzoSOSeRkY5qadaHO4zu/Q0VGUoqXQ8qhu7+HU7qwuojbz28jRvG6kMjA4II9QareKLq4l0+GOSTGJMgoMHgV7v8afBdl4sVvif4EmTU7V1K6nHAp3box8023gggD5hjtmvn7xJIHaFeMAHAz0qaVf2kOZBVpOnPlZkJLOn/LZ2/3iTiliW4ubqOITSDewXCscVDM+0E063kvLC6gmSVI5l2ygk52g9Ca155dyFY6LxfDal471JAbvOyWBhgyAcBvr/wDWq74btfDN1btLJY3d9dOUWG2jnKjeSdwJ9lGRz2rN061m1do9TkP2homAlYDOCem71NTw6TqVpfTtawlVMnl7lyNjMGGffjd9Ky5+lzqp0XJ89tBfEokntJ7a1jjjsrWTcI4SCEOMHJHU/nXMIZITuRzn35rrdftYLHRLLyLiCKUNJDNDHLl2HB3MO3cc965STO7gHFOMmtjKvFxnZlS9kkk+ZmJb1pf3a2iSI/7wkq6/yNW9S0+aGyFzuVkbH3aySTjtWl31MUSZyeaMjIqPvQSfei4zS85JPK2qF2RhWx3IzzQXIqOwTMO5u54qQqA3zHC5qHuB3/hHQdD1PwW97rFucxzSMsiEhgoAzyO3FReELTRINBvb64ESTF3WPzJyMgD5Rtz835Vz66nqH9iLp9rdstuMhkTA3ZPOa1vBmmQNumuFV/LGRu5wfpWSozd7s6fbwhytR1SOJFveM5by2wfatTTtNgu9Hubhbp1u4DzEQMEfz9a6yKzN9qE0azRRGBtrgjkfhWmth4H0d3u76/Vrhx80e7cP++F/rXSonJdnlQ3MpZeo7+lPiu7uOUSpJmQNu3ONxz681o+Kr3SZtYE+jwvFAy4kQqFBPqAOnFRx2PnI00Z3RhdxPTjuaEh3LegeGJNXndrm68n5d5JHJzVu+0dNJvbSR5JL20LiKZTkfL07UzR/EUNnKqXA/chNrMg+ZiOh/KtQeOLSMlbLSZZ2zwWIH8gadkw17nNeNNLj0zVXjt0K2zANFzx7isi3l/5Zt0b+de++C/AH/CbeB9S8a+MP9B0vT452tbKEFZp3WMgMWP3V346Dkg9BTfhb4B8C+IfD+sx6vapa3SKVjlSZy8A2bg4BJDHI9OikY+bNZ88VGUukdzWNGcnFJbnhGwwufQ/rV6y17ULG3NrZyAAtnO3JH0rZj0WxjRVmMs5X1O2tjSdMtUthMl0LWKUlRHDCokBBwcuee1dlTDVKcVKXU51UTdkcgf8AhItSzua7dT/fYqv9BVux8H6hdHJYs3UrEhc4+vSu/kt1htVXSrZbucAAtcnOG75JOOPWqljJrk06wpqtslzcny1EMYZkzwQuOF4JBPpWsKdFU+d6vsQ5zeiOe0/w9HDC80djcTqmVkkYEqPY44q7Yw289yYLm3YxxoSkcZKAkY6468V7j8N9P0BpYjNMsjQfIsZOY+p3HHQ5rC+LmkaDLryXGkQi08obLgW6BVLHkdPauHD5rSxNX6vGHKnszsq4GdOl7Vs4qOW2gsDbokNksgOAnDZIx0HU55r0bWrTRfCHgXSfD3ie0l1aa0dbhLgERxxM+SxLKdzMuQMjI5UVwVjp6eckFjAHupHCR5G5i5OB+te1fFLRbPS/hf4s1rUJVa9m0yKzjZjwoVlJCjsXcZP0X0rXF1HhrQi7qV7oeCpKq22tVseW6Xa2VxE2pQ+J/DsdmVDRm8vClxFz91owpOevIznFYF3qFnqHiK002x1I3cSfPLOykK8iZK+Vn5gMADJwTzXmsl3lj83HrXT+GLeGz02XXrySRbk4TTrcKfnORukZugAXIA6kn0Fc2GwkY1VJajq13OPKer3Wt6nPdW1413It1aoqRTpw6hc4+pGTz371xHxK0jRf7G/tWz1CO1u5rr5dLRD8hK5kdT0WLIG0DkEkdBkrqfivT4bFZI5N0zr/AKtRkqfQ1wur6rJey+bIW3YxjPQV62LcOVLqcVNSTuykY1UYQ8+vc1JYTS2d3HdRSbZojvjOM7WHQ1CJcsFHJ7YpXJU/N+lebzW2NS5JeXN3evcXVzJPKwOWc560x3UyKi/e7n0qrBNGm6QnrS2EVxeXLGNSC59ccfjTvJ6sGXtQ1CK20iWGJh5knygg8j1/Ss3Sbr7FtvVUSmI5VSOA3vS32nRQFopF2v65yc1V0u4W2uvLuF3wnhh7eopJWYHr/hnxbeXmhNcQyJeeSmLiIDEqgfxY7j14rg7vW9Uh1Q3q3D/e5Q/dx9Kn8P8AhfxBDrqXGjXAhgGHjuy3y7T2I6n6VF8R4Xt/EDxl4N5jViIhtB9Tjsc9qp6oE1sivp+uWun+J21e1s/LRwd0YboSPm2+mTXR6BrGpeMPEkUM5aLTLc+dJCh+VsfdDHvk/wAq8+tLe4vJhDbxNI3t2/Gu98LwzaPpc0KH97K4aWRR044XP51pSw9WsuWBMpxi9T0XVNfs7GPy/OhE3fc4VV47n+g5rEv1dbZdT1Lz5I5TiCDbsaQkZ5H8K/qfauf0iTb4hguZlilVQwQyjKoxHDc9wcc12ELajrMYELFLeMHfcuue3OwevJrroYR4Wdor5mVSr7TQwdXur+/tbX7Va28LWsbRpFbJjy4QcgvjvktyeelU9Nt7nUL2GysreW4uZ3CRRRLuZ2PQAV3GhSadDpF7Jp0TNJbxs8wmGGbtye+c9K6D9ny88OWHj0XE1jsu7pDFbOW3RQsfvADqNw4znj8a7YZvSwsFTvd9P+CP6nWlFytsdd8OP2ctJmkt9Z8fbL25jIxp8DnyvXbKw5cj0GB2ya+jrfRLF9PgsXsLZbOBQsEKxhBEAMDbjp+FYtjMUimz5gDyhhu6gAYwaXW/GFjo+lPLNdKkcanfIeij0z3+nWvGrVZVZuct2aU6Kjoip8SdY0Twr4K1eGKKKJrm3eBAOTJI6kAe/U/SvjC8t3aMIFCxjI3HvXpPxA8Wz+KNW8/c6WcWVgjbrjuxHqa5dbG4vrgWdjaS3c8n3IokLuT7AV5lapzStHodVlCNjiHtNylsEA8ciuU1jwrdXV+raPBPdzTtxaxxl5Gb/ZA5NfVPhL4DatqojuPFF0NItuptocPcMPc/dT9TXtvgvwR4X8H23l6BpMUEpGHuX+eeT/ec8n6DArSkpLcxlO/wnyX8Kv2V/FGuGK/8a3Q8O2DYb7MmJLtx6Efdj/HJ9q+rPh18OPBngCy+z+GdFgtpSMS3T/vLiX/ekPP4DA9q6ukJrYhRXUdmkJptLQWBoopQKBAKUUClpoAoFKKPypgLRSHpSUALQaSimgCm96Vqb0oACaSj8qQ0gA0lFFAwopPyo/KgCHNKDTKUVAiTNLmmD60oNMB+aXNMFLQA7NGaSigBaWm0UAOpaSigBaKSigBaKSl6UAFFJS0AFGKTNLSAoa5o2l65aG01awhvIT0Ei5Kn1B6j8K8l8YfBiVUe48K3ocDJ+x3bYP0V/wDH869ppD1qZQUtxWtqj418UabfabcPpuvaXc20pGCkyYB91PQ/UE1zvh2S003W7e6tY/8AS9OnWYoxwWwcg+4r7h1bTdP1azay1OxgvLdhgxyxhh+HpXhvxO/Z1tdUnTVfBertpOoRA7be5y8Lj+6HHzL+ORV4ecqDdnoyXJ3Ta+47n7e89oZZm8tiokMY4wGUN/X9a828Z+Hb6e6OpabZSTxyAtMIlyQf723rg+1d54I03XLnw5aW/i/S2sNc09Ra3BUhorlVGElRhwQVAz3BB4rstPt4dPtRHFEqbTxjrzXn4epWwuJ5o7foddWNOrC19T5XvYLe5he3uYldD95WHQ/0NcH4i227zaXBKt0jptDEEyRAkEoD3zivqv4h6VBMXvI4FWWWKVJBGNvnPtypbH3jwR+NfNXhXRzGTqV0h82QkxK3VB6n3NfWYLGU8Xzc8fhsebXw/soxae9zj7CIvfQQxkqZJFQYHTJ5q34t0KKWJnubH7Xb7tsd7bDBRf8ApovUfUZH0rsdS0KC4uBeWh8i8Q5V1HDH3FUUvruxSWxaNbK7dT5OTiN25wQ34mtsbOdS3KtOxlTsvi3PG9X8P3unH7Rb5uLfqJE6r9R2rS0fxvq1nALW4kF3bgYXzOWX6H/Gu70YHVL42OqiDSr9lbZNg+VOQpOCBwCcYyO5rkdZ0XTNSDS2Z+z3GcHaPlY+4/wrhlhlL+E9exvGo1pLY5eWX7RdPNJjMjbmxxmuj0G3kaPZbkvNL+7iA7Z6sfTArm7/AE6+06YR3UJUHo4Pyn8asQavNY2c1raSlTLw8g6gegricWnaSNk01oavii5tbF106zn+0PHxI4Py7u4HrXNXjbmCopZxy2K1r3wzrtvpcWqNZu8Mi7vl5eMHoWHUetV3h/su0Hmf8fMgyR/d+tKwk0Uob50XbsGfetGKTdEpPGRzVSxt0b95IPmPOD6Ve+zs0ZMcRcAZIHpXZgsT7BtPZinHmGbmGcnAqpE1xbXHmQ4Iz07Gt3wxY6fqV3JFqF6bRVXKADlz+NU9Qt47e8liRtyI2FPqKvGY2FRKMXqhxoyiuZ7M9C+Cnxj1rwFrLQpZpc6Xdf8AH1ascF8dGVuzDnB/Cvo6H9pL4atYvcTprMcpHMAtAWP+yDuxivilo9zJICNwGAOnepW3PGcrtJ7GvPlNzd5bml9LNHtmofGxfE/xK8y80sJ4ZOI7awlCu6Ec+Ye3mHkegGBXnPjZ408TXtza2b2dhcymW3j3bxGpP3S3qK4xpHhcOpKsDkEetdJY+JrmWxe3vIYrpXTaGPBGfWtqKhrzOzJm3ypIrpMvfmrEOpSWrI0LKcMCVddyn6g8GsOUsjYUkjtUTSybweeKrnIZ6najwpqVnpn9h2s1vqBj8u/gbO4vj/WRuOSCeqn1o8baro/hPU4/DcVgdSubRT/alz9qZXS4bkwxkZUCMYU5U5bd6Vwfh+/uLbV7Oa33mVZVKBDg5z29DXqN/bafq7s2q6fbX0jH5p3UrMfcyKQxP1JraMKlSnyxewpSgpXscW8Og6gou4YbgrKSxWVEV0b0yvDD3wPpVuy8NaVfQQxv40j02Hd+9t7u2lYpz/A0asGGMcHHNV/ENrbaPfpaWfmpbOgeMTSB2HXIyAO/Tis8zKzfMaueHjOKUtyYz5XdHU/Ei60i88RI2ialLe2ENpDBG8kBi27FwQAeSO+TjOelULKys20+3nnkvIrh5W2SQSleAcAEdD+NY/mp1q7purTw3kUH2xoLZyAxKhgue+D2rVw/cqlHZCnJzm5vdl2/8L2s0fn3mqLcKVO03ESlowDj5iuMe2e1Z48Lw2yyfY7i2dWGCYbpWH1wTXV3mk6qyMkkVhfRN94Kxj3Cueu/D8VuCf7IubJum+H5uM56iiGH5INSjd9CeddzlNX8H3NrLiWaSOR/mAmTG4HvxUejaLfWmowXH7uRI5Ax2nnH0rpdWkaea0SS7kn8iLZmQEMBxgc+gApiMIlJim2OBw3pULD0XC81ZlqUr6bHqmn6O1vokF3dDMLjKp049c15b8QdWj0vW2t47Zp7SRA8TsCpwT0+o5rrJPGniGbRrbT/ALDG8caLFFKCAo7ZJzx+lM8WzaPLc2sAu0u3srRbeVraXcjuMuzDIw3LkZB/hrw8NCXtLSeh6eJ5PZ3j0PHL64S+vpLjbsErltuemT0pt9tWdI16AAn616Dcf8IqzlTNGX5KrJaEMfocY/WquqaJon2OLUBHG6zsdhjJByDivVngnFpcy18/+HPOU32OLL/dXvXd6B4b1CXT7T7TE0CyBpAMjd7DHas/RdL0/wDti1n2y4jkDbC3BxzXYSttk8xZyVxncWzuzzXDiKdTDySfU2pJVEc5faCjSOkd4pIOGVgMg1k3mky2dvJM0kZROvWpPFGnS6hrv2qGaW3kukVkAhYI2MjO4cfwmqT+H9eCFDeJLH3UyNz+YrWlTnUjdIzm1B2bK8a7pBwMVDDuu71o4VGWbao6dK0V0jVIrKVfKV5sbV2uO/ejw5Y3Fg0sl1DtkUYUZB+p4pyoTT1VgVRM9Y8CfEa38C/D6XSrGNk1iKR5Y2MSyW9yX2gl+QyMoXggkHpivMNYvNb1bUZ9Uv5Lu5urp/NlmkU5cnv+WPyqG6E11FcOkLuwIXgVpwXfieWzSQaPEoVQqB2Ku2OOBms50oQlzNWuae1nKKhfRGh4X8X+KNJ8OX3hS31K6ttIv5PNuIFG0SNgAgtjOCAMjODiuf1K08vU43BLRPlgD2I6ih9b1N2MNzo7RAnDNsYFfetAAzW4BHPbuQK1UU42sZuTvuclrm1bl1RdoAAOPXvSvqVuumPbNbiWWdV3yMMMhU8bT6evrmpbm1kuDNI8Mq7pCVOw1WXTJclmWVgOB8hrCzT2KujV8Ka5LpNrcW6KGFxtK7jwGFTR6xr4lljiv5UWb7xXqec/hzWT/Z9xJanZbykqcj5DXR/DzR9b1zW7bSbHSri6vJm2pGExn3JPAA7k1KhHVtGntpqPKnoVdKsJbl5wzeZOMOd5+Z8n9etWYdKuJGB8tUGerV3PjP4S+PNI0QeKLOztLiytCWuYre53zRkHDblwNyj1Ga87ubjxZOSsVnJAp/uqAfzNaUlzr3dTNy7s2bnQ7ddFuo5rsIWUmMMQqhuwGfevOHRw5Uqcg4PFbE2la7O++aKR39XlBOfzro47OR33vGiFwC3IPOOf1q5Uar2ixKUe5wqRTMcLG5+i1aj06+kIC2z49SMV1yCGO4aJZyXQZZI4mYj8hzWvZaZcXkQlhtLwq3Tdbsp/I1lGFST5VEHKK3ZySWJhiVGwMCq95D/o7MMkiuu1rTbayvGtbtyJ4+JFjdW2H+6SO47ip7/w/FZaZZ3U8aS295GHiKzBiQc9QOh4PFXSws6j5U1f1CVRRWpwNjcNCQw5Hceor0zQ/iPP4f8AAk2naNptn9vuXIjvlhBlgBHJz139h6daxE03TEQmOxgX3YZ/nWhpNpbXFtNJ9ouLRYHUEWhVQ+f7xwcdK6MTllqf7x/mYOpGejRw0kWssXaOG9zKcu5Vst6knvU8/hPxHBOIb7TJrKUosmy5/dttYZBweeRzXvfwk8K2d5qF7rMM7iWzj3xtct526UhthwTgAHB4H5VU+JN/HZ+F9D1SOdL6+l86Ce5kt8Svg7gSCeCCW9cgg1zwqUVPlm35/odkaFScOfZdDxD/AIRK9UB7ieNF/vKpYD8eladtotrHZfZ5rqWVc5xgLj2rWTxBql5btZ3N7NJZltwhb7oJxyB2PA/KktoZbqcQ28LzSHoiLkmvTwUcPWT93VHJW54dStp2h2Mrv9iS1haIAu1zEZeD0wDxn61uiK10+xuL67vmn8sDZEEES554UKP61PpXh/WEkctp6Isq7SJpAvfPas74g6bqNjo9v53keQ8mH8lDhOOMk+v9KnEUHTk5w0RMJc2jOmm+Ius6/wCC9P0DS/DNpp1naR+TLLBI5+0MOSxDdyTk84ya5y71jUrd7a1v78WiqjL5dq20zKWziQg9ify4rndM1KCz0sWv2d5WDlmZpmCnPYKMVh6xK8l41wq7Ffoq9F9hXm1IwUOWL1er/rqdqqTck302O21BYmgjCMryMygEdSW6CtCy0XUo4fLk+zxYJZcruIJrz+wvr554pmkOLch1yOMjpXrZv1FjHcXTCN2VSUHPzMOAB1OT0rswDvBwnrYwxFnJcp7l4X8F/CnSfh/a+NL6z1HxHuXmC5/fN5wHzRCJcICCDywwBgk1574tu/DHjC8n8R6XpMHhdhF5QgiKsFZfl3OFAAfAxtXsM15VqPizXba2urBdTuLC3muDBcacucyR4B+cZ5yQoxWPp+sNYWt1EqedGxGBISogctgkLnk4OK5cVTnUi405W/yN6Hs6TTkrs9Nj0saVZWzXIkimwMyW2ThThgXHbINbrJbSeGNRCpNLG6bkLIVLMATu/A8knjGa5vUfH+n2Ph63jt7i21C6t3WJ441YmZQPvk4xjGMgZrCuvGUvicaimoXw0qygsJZUht13GZhgJExzyrZ56cflXgUcBXlVTkrJPc9adelGDTd2anhbVk8OeLrC81yNbcWU3+kbjkIdvDcduQ2R2xUn7SHxOsfFVrZ+GvDl15+nxP591MoIWR8fKoz1A5OfX6V4/r+vX2pOPPlJXaq7dxJwoCqCe+AAPwrLjkxzmvaqU4ympdjzKdeVOnKCW5ZjhGcsc1rXmu6hNaxWruogiUKiKuAMDGfrWRCWlcLGCxwSQOuBVrAYAKNxOeBVKo4/CzGyZEZX544PNQys33vzptxJsbaeCDyDTrdRJKschUE+vekrsQsauYiY+G7N6VDcNcKuWOR3NbU1uY08tU5Azj2rNnjZlOKdkMjiUSW5aMZYDp71o6DNBcZhkG2fHyj+99Kh8L6dNd35RZUjVeTnkkegFdmmoeG/Cm6SOCO4vn5Kr8zA/X+EfSqE73scxrQxcCSTjI59qx4ZUgvVmVVbY24BhkVu2f8AanjbXY9H0nT995cSsYIIiAPoST0HPNQap4L8QaZrVxpOrWRsbi3YCXe4I5GQVIJDAjuKSXNLljuNrS72LGpeONVng+yWH+iRkYJTlz9D2/CqOm6G9zKlxq10LWOQ/wAZJd/65P51tWGjwabEsiRl5GHErjr9Ku6XI0erxyvtIIZVZ+iEjg/pXf8AVJRhzS37GHtb6IvwWNpp+mi4itp4rYYwhXbJIfU+n86lj1DUmtDZTQQx2cjCRLVV+dpOgOevQmvSPgx8P7z4iX8zNqYsbCzKtNMIyXlJ7RZG3PqT09DXoHxK8A+B/Dtzax+HbeSHU44vKnhcmQSDGQ+88huecdfas5YqNOK9o7JBCnKpJqmj598LW9g+qfZtQUo4P7uJ+FZh/C3cGvS4pU8oLEoVV4CgYx7Y7VzfjTwx9u09NU0pQ17HMILqDfghsZVsngj3rLsdR1V7MWV7O1tIMo86MN7KPQ8jPuK6ZZjh50vaxfy6i9jOMuVo6XxbJp9r4VupCGtp5JlLOif63AyFPp659qj+AcMus+PtPuDZz/YLNjNPdCIsilVJVfQktg4HOAak0jxLDpdl9lh0jR7yPjm8iMrFh/E2Wwx+tR6Bpvxd+JpuLbwbE9l4fmnfz9QDi2gmbo3zDlgORtQV8++XEYhztZbnpuvyUFC59PLqjXzM8l9GLNFLSzv+6j292LcYHU5rxDxLfv8AEXxMLPwRpt/faXb5jjZNxSdw3MrZ4QHtuPQZ7123w+/Zs0XS7SAeMte1DxGY/mWxWZ4rJD7JnLfiQPavb9J03TtJ0+PT9KsbaxtIhtSG3iCIo+grqqWasjkU30R4z4T+B80qpP4q1HylwP8ARLM5Y/70h6fgPxr1vw54d0Pw5afZdF023s0P3mRcu/uzHk/ia1SaQmsowjHYVu4tGabS1QwJooFLQAUCgUo6UwCnCm06mAUUUUAFFFFABRRRQAUmaWkoADTTQaKAENNpTSdqAEoNFJQAUUUY56/hQMgFKKjEieZ5W4eZjdtzzj1p4qRDqUU0UoNAD6BSA0UAOpc00UtAC0UUUAL+NGaSigB1FIKKAFzQaKKACiiloASg0UCgBRRQKKQCUUoqpeaja2rBHffIeiJyxoAskbhhhkH2rD8QxwLAVt71ra5bhAieYM9sirn+n3nLYtIj2HLkf0qxaWVvbndGmXPV25Y/jUtXA8t8a3njLTNEt7630WUzF/37xDzBEB/FtGTz9OK8bvdSsNWuJ5kga3vh80yAYSQ92C/wn1HvX1+OK57xD4J8L6/OLnUtHt2ul+7cRrslH/Ah1/HNXSlKlLmiynJSVpq6/FHxx4iup0ureNo2bTju+1eX98Ecj/gPrUltHa3fm2yxRyWIVRHzuBbnJB/KvcvF/wAC5ZfPk0DUo5onJP2S8XbgH+EOBg/iK8n8XaFrPguxc6xotzaQxjajBN0RPYBlyP1r2qVeE3ozgasrNHFa/GNK2Kkqzxtnykk+/EexB9K5tI4YtscYbgZJJ5rX0a3uPEOrPdXDkwrzIwPAHZR9a6nVNLsb+IJJCFKDCMnBUe1dsYwT5rakO9jkVtbi409JY7eG7V874JeCR6g9j9eK5LUPDltdNI1msunzq3ME3T8x0/DivQGtrzScMYxcwICFkj+8g9xWfrdzNJONQsra3v4HTbOP485z06j61w1ISdT94tGaxkre6cvp3irXNDC2esRSXFv91WY8gezd/wAar+KbrQ9RgF5bL/pDN244H94V2E9tp1x4dfUo7qJ41m8maymGZI8gYbPcZOK4+/8ADcM8hk02TySf+WbH5fwPaspYVyXNSd1+JXtdffVjIs18xThhuPU1t6ZZs7KiybB/E/bHesF7LUNOuR50LJz97qp/GptW1rzIPstoNilR5rD+I+g9q45JxepsmnsO1m4sn1EQWS5SPIaXPU+oqtZD7fdNFHIysOhxngUeGLCPVdVWzmmEEbAl33AHA7DPfOK6keGJtHgumsZPtMr8ISNpAqLXHexzTqy3bW8T+aVOCQO9bvhiztJ9R+z6wzw20kbASg/6tsfKayNLgubfUFhngdJG5JIr0PwJpGna7rBhlimMEAzMC3DZHHIwRzmsqiSWppT1kupyt74Pvrq+nt9JeG8hh2sZfMUcHOP5Vgtbvag2743IcNg16j8TvD+k+GraCbQprmz1GR+Qkp2lPceua8nvbiRriR5JvMYN8zepqYOUle+hdRQjolZluN0EeyRc0xlBGQR9KqwSrJ8xbPoKWZipyvSuiE+hjYuWFy9pdx3Ef3o2DD8K7rSfGNi5C30c1qe5xuT8xXm3mbgCCeavwSAQr3JraGJlR+EhwUtzt/HFxYX9nA9nPFNMclSrdB6GuNtbiQoRICGU4PuaYshST5cDPXirCSbo/L8uMfMW3AfM2cdT36frWqxaqS2syfZ2QPOyrwaZbzNO7KxB2gcGh1Uiqsi7DvT7wrZyZKPWvhzrLajpRtZcma1UDPdk7H+n5VvWl/DdCUsgiEUYkJ3Z+X/IryHwRrb6br9tdRozRMfLnRQWOw/eOB6Yz+Fd/wCJvs3h7TDdLdPdpfSKmxCuDHkMcEewx+NaRrS0tt1E4nF6tfm91We5O4s7k7cdFH+AqMSLXTfDa2a61C+1DCXkghOF2kASSdQxPXAzn61z3i2wj0XW5rCOQyqgVs46bgDj8M1nXu7SHB9CBmXp29KAY1HykVnm4HrUM10c/L0rmuaWNKS7j3oJEWRM8hucipJ7ixCJHDb7QZA7KTlTgY/rXOy3W05Ocn0rTsFhWAPPM5dxkIiZwMZHzE1VKzlsElobSCMsWXCbuiqOldBaeH9DuoYJ/wDhPrOwgMam5gu7abz4n/iCBFKuM/dORxjIrjluJoJDBNGySKB8rdenBpxuBncWP5U6/wC9SUugqcuU6i71Cxiv5bXTJrqbTo8xWr3IxJ5fZiAeCTk496qSXmszXMkemz2fkj5h5yBmzj37VhSXqqo4OahtL9BqkUjruQkKy+oNOhL2Mk4uwSvLU6/SZ9WjvSl5p8F3HMhiJXACFsfOBjse1c8S322Td/fceg6muqfT7Xy2b94oVSflcjpXIw/PIQpTeAXwT6cmu2eHlFScpXuYxnfoTWO77TIqDCFxjJ4z3rp5ZUYj7RcKr5C5J59gP0rnZFEkI2yYPDAj1q9DcST2+x7q1QBuQ6MSOOTwOfTHFePi4TqKKWyOyhOML3JtevbWO3nhliMs1wmI3JIG7HOf0rN0yeKIRPcKUQEKxALY/Ac1VeH7Rdm5llLKMqCRjP4dq1NFt5LmWaS2YItsoLuccEnAHPU/4Vvh41LRi3qZVXFttFnWbrTbrT4n0q3ukdGWKZpX/wBY/wAxJVey42/rWeDIg2klT3Bq1rvnR2kYku0f94CEACnOOtUEiuJrczRqXbcV/HGa9elz01abuc1l0LdhFBePPBeCV4RFu/dyFDkMO4r2P9nex0nSlv8AxDaq7XscTRwq8jMdqKXIGfXAH4V5j4V0MXSxyyat9nnnJVIo4txwM7ssTgYwK7vw9a33hyK9+zXMl2k+04fClSM8gj1Br57N8TCV1GWp9Rk/DWPx9L6xSp3hr1S27Lqe1eA9UtZtCCuwkkuBJPKjHhUd2OCD+NfPXiZrLQ/G2p2cHhmK/wBOgmljhUc5VgQrA/7OQfwrsLHVba2Wc25lE8wXzUkl+RiBgLgc4qp4rsrbWrq81e4hFtK8YwtvIyINqYGBn2H1rycHjfYzd3ZM9aHBeZ4lXcFG383X0PI9TVY9Yu127FWZgq+gqCcKVPzAcetS69b/AGC+YSeYA4DIz8luATz3rctrKwkgSZI0cMAeua+9pNSgtbnwdSEqcnFqzQtpfXEdnaL9ojVBCu75xwcAH+VTzanBLGI5dTjtvkCeag+ZfmzuOOp/wFc94vubawtY7WGFFml5yByqj/GuSe4Zzks35142IUKU2k7s1p3auzQvJnOpXAupmeQTOJnOCzNuOWP1612fw3SG8vdH0+/Rnt59RxlwrKAyFFwD1+Yg+lebALv3MoNWluGUhlYqR0IPI+lcdP3Hdq5rL3j9GNE8AeALSOEx+D9DMoVXjkeyQsQRnPI6g5FaXjHwzZ6t4H1fQbCysrJ720kiiKQqiq+MqTgdMgV8faX8bfiVe3FpZzeKJbaGKHy0NvBGhwAPvNtyeneun034p+LrbxNZ3+o+ItVuNO81JLm2SfKSR5+bbnjaR/DnjPpXTUo1Iq71M1GnfT8jtdK+E+u6T4TudFXVbe41S/UySTWzKrIoIBRN2OMH73P3ulcD8SvhVeaHbX/h2zeXUZXij1GwmdSJZ2RdsiHnaANxGM5zg96+n/CPiDRtWig1O0VPLuoA8TNHtdlPrnnqD+VaHiDS/DmsNbS6nYxXEtsWa3lyVeIsMNtYEEZwMjpXnSckpJbvU6Izd482qWh8K/DT4TeLPF3iu20SWzl0WJlaWa4u+CsSkbiqZyx5GBwOetXfid4I1T4TeOrSzvLuG8ikUXFvcRArviLFSGU9GGCPSvsuN/DXhaCa+htobTbH+9upGLSbeuCzZY89q+SP2lvEV14u8UW+slWWySJra1QjlVBJyfds5ruy11FLy6mFZJ3d/Q0QfNiSRGyrKCD6g1na+1iNFu31JQ9osTGVT3Hp9c4xWZ4M16xXw0I9QvIIJLYmP97IAWXqMevFdV4ZfS9StzqN0bS5tDs+zW85AS8Jk2kANjcAA2a9StUUIu5lFM+by+GO3IXJxnsKmguU2GKZdyH25Fe3/En4J6PH4knbw5r8drZvhjHJbvJFG7AsI43Xg8Dgc1B4M+FHhG1uZNQ1rxDH4hgtrdrhbSxBjWXGQN5Pzbdw56dCK8Jq50czWyPMU0K6tdGXVJYzFFI42xkfNtI+Vj9a7P8At3whrWgaNZKzaTr2nKohuHBYMynK8gYZSecEZz+Z5H4ra02s+PdYu7fdDaG42QQBspGiKFGB0H3c1yRLFtxJB9c1rKcORRirF05OMm3qdRo3iLVNP8cprkEenahqDXRcvLD+5Z2fJ4OOuT9Aa6DWda0+Gz1iTWNNtr3xPek/Z5obhWgto5BnMaplTwehOQcZrkfCmmx6vqDwy38FkIYTKHmAKNt/h54GfU1SSTbDsChQpEilADlwOOfTB6U0K9tbHTQDxB4c1/R7sw3Wj3V1GZFa5iIXYRtaTa3Yjk8Dtis7xM9pLLP9nMjx4BSWSJYmY7Rk7V6KTkryeMZ5p3i25km1NLi+nnkuWhjL7gFKkLyNv8I6YH1OOaPGdxpPkadZ6NBdgpZq93NNgee5JO4KOijoM9hQ7W1G+yOSktppC00cMjoOpC5xUUKPI4RFZmPYVYS5n8iSKOZ0XOXVTjIrf0G2gktDLanccYcfxVikyWM0/ShFErMxEvPI6jPas66ElneeZCx3IeR6iuhtXZbgpK2Q/KH37isrXbZVuw4YLv6/40+VCKOqwLdQC+thnHDqOoqG403UYNNivLm1kigZsRyMP8n6V2WnQ6Podr9pkuBKXAOSc7votYfifxXc6lbSWcCiK1c8gjLP9fSnYWrINH1VJNlveMARwkh/kai1eVIrl4oAQP4ien4e1YqGtnTtL1G/jA8rZGOksnGP6mqinJ2SBtR1ZnrcyQHdFIytjGQcVe8NaDqniDVbWwsYWaS5lWJWPTLHr/X8K6DTvDEUMbTSK1wV6uR8imvV/g7ptvo9pqXjPWGNtYW0JgglXaWDtkHYDn5uMD61rXoSo0XUl8ku4UX7aoqa6mFoTxeFZodKh0u5aBXeM3VskltLchZOJjKfoMKMg/rW78XNV0PU49J1ez1KK91yaMxXNqDkQon3Wf0fJI2+2eO/P6v4huvE2uwTXNzDYW8jLBG0rFhCm7AZyMk9cscVN4v8E6TafErTdC8PeK7fxCLmINqFxbR7UgkXO4BujDGMEE+9YRThJVamjSN3JXlRp6xMu007xNr0GI7Ke/8Asy7R9nhz5SdcEjqf1qnpjadZxPeXVp9tuIn4t5ciID+82CCRnt+dfRvg46X4ahh0yDy0tQxcAn5mbuzMeprzD9ojR9K0bWbDxBo222i1YyGWMD5d6kbmUHjDbuR6134XFqcfZbX2ZxyoyUrvobHwG8beMH8YxaXaxT39tdSAlI1VVtMDhl6Kq4HK9x71S+NOp61ofjW01S9a8E8iOk8ciMoyHJ4z2Oe2a5rwP8OPHHiyCM6DoF8LR8H7ROfIhA9dzYz+ANe7eFf2d7yazhi8ceMdQvbeMhl0+zmbyl9t75P/AHyBXn4nA0t3P5HXTxvLFxte54Nr/jOfWWjsrC2MbzIAyIhLytnjgcn0rqPBPwR+InikRTXNiNDsmOTPqJKuw/2Yh8354r6x8I+B/CXhOML4f0GzspMbTOI90zD3kbLH866I1yxoQhpHYzlOc3roeQ+CPgB4L0ONZNZ8/wAQ3X8X2n5IM+0Y6j/eJr0+PSdPt7eOGxt0sFiUJELRREEUdAAOMe2MVeoNaqy2JUUig02o2p/fQi9h/wCekI2yD6qeD+B/CrNneW14D9nlDMv3kPDKfcHkVLmq91Z290waWMeYv3ZFyrr9GHNFyiyTRVELqFqPlcXsY/hchZMfXo344qa2vrad/Ky0M3eGVdr/AJd/wzTAsiil59KWmAUopKBTAXFApaSgBRS0lFACmgUlFAC0UlJQA7NJupKKAFzSUcUUAIelNpTSUAIaKDQelACGkpaKACkpaSgCsPXvSg00U4VACilFIKUUALThTaBmgB4opKUUwFoFFFFwFopKKAFpc00GloAXNKKSj8aLgLRSfjRQAtHajtknAqlc6lBE3lxhp5T0VBmgC92qpdahbw/KCZJOyoMnNVI4tQuxm8dYEJ/1cfXHvVy2toYP9UgB7t3P40rgVWXULz/WN9kiPVV5Y/4VYtLK3teYoxvP3nY5Y/jViikAv4ClFJQKAFzSikFFAC0kirJG0ciq6MMMrDII9xRSigGrnD6/8KvBOrJIY9KTTJnYsZbD91lj3K/dP5V5v4j+B+u2xaTQ9RtdQj6iOf8Acyfnyp/SvoCg1vTxNSGzMXRi9tD4z8Q6HrehPs1jSbyx5xuliIX8GHyn865i80u2nl86DdbzdfMjwM/Ud6+8JUjmiaKZEkjYYZHAYEe4NcN4l+E3gnWw7f2Z/Ztw3/LaxbyiD67fun8q7aeYraaMpUZLbU+JNYkZXlsXWBpGdTJJFxuxnAI9eagi/dqcdcc19C6r+zXqOn3xvtC12DUkUllgvE8qTd/vDKn8hXA+Lfh3r2lsz6x4fvbMg5+0Rx74yfdlyv516dHE4e1qbMHdfFocNcaZeTWscllJDcBowZbaYY59m7fSuWvPDMNxkzW02mz5IxjKZrsbWeaH99CpuYwSpZYyCuPUGjVdQ1C8SGXS5YGZSfNt5VyZCfYjkcdjmuGcW53nqmbRbtoeXah4f1KwbzBH50Y/ji5x+HUU/TfEmq2IEazmWMcFJeR/jXqWlrpF9Z3n2uaXSNTt4RIkHllopiD8w55XC5NchqNlY6sBI1uFdv414b9OtQsLGq37F/Jmiqyj8Rh6n4invmt3iXyDFkkA5ya9C+FfjLRbC1mhvNttds/mu7HiXjAA44PHQ1wd94TuI/msrgTf7D8N/hWX5c+nS77mB0kU/KGXjPrmuPEYWaXLNWOijXje8TrfiT4kkvr+WQsfOl4Vf+eSdh9a5DQbFtT1FYGz5YBaT6UabH/amtQxXU4RZpP3jscYHeu1i0FNNtbwaVJuedcIZD90fUVmo2VhSld3Zysdhbzay1tZF/IjOCxOcmrupaG8A/cyFuMkMKTRNO1Ky1aOO4geNXb5nxlT+NdZq1t5aqwbO4UJC16HnW14wUdSCDUsEwACnsa19WtxtLbRx1rFYRxk7jim9Rl0SKZKnjCg9eBUHhfS/wC0zczzzvFBAuSw/P8AlVzSdOa+UvHIUUnC5Gcis1FrYLoguZPLAbGQfSq6zIx4zW3qfh6/tbfzSyvH78Guc2mKcowIBFdMas7WZFkafhrUE03U/PNvHcoOfLkJAJ7HI57/AI0y4naS6eZuruzsF4GScnA7VQRhHKOasJtbqQMVhOTUuZM05m4qJu6J4o1jRY3i0+6WOB23MjxK4J6d+arazqc+sajLf3RjE8uN3ljC8ADp+FZyEs+zAwetPWMKDjn3qlXm9JMXKiNwajOf7pNPk+UH5uahWTIO1s+tatpiIZvvAkYrT0Mme4itjgb3A/Amsuflh1q0BwpGRx24ohV9nK4mro9I8Wx20uk3cjIgZF3I2ORg8DNefiZ171GLq6EZj+1TFG4KliRTy4PTI+laVK6qu6ViVDlGSysw71f8JLZtqirdx72LAxNu4DDoDWe5FRK7RTI68YYEdulTGfLJNjtdWPUdQmEWnyu+4qFO4KcEg9f51zujLZxanMs00Jt0gZy+cllI4AH971Haqc3iJrqyktTa7C+Pm35xz6Yqvp2pWtk0rzW5kZkKrjHBPevRniITaakZKDXQgjunUlgSUPSllv3bCqNijt71UjlRiV6kdQOMVJ5BcZjkRvqcGuC9zSxObxjCEVfqasaPqU1ldNKpG1htcY6jP/1hVGSMoo3up/2VpbQ25lK3EwgTruKk59uKcZNNAdXq8lpdRKlr5TF8Tklvupgg5J9D2688VLoQjW0nSGQvGJAAxGN3y1k6re6RcQxrasGdW7KRgYqTSNXsbOCVLiVlLMCMKT2r06c4qV5SRjy3VrFy21JrPUIUcmJYScMe+eprqrbxPsXyZJfMQjhlNcxZ61pFxKI9iTS7twLxHOPQE0TWhaTNojHPO0V8bmkI/WJWP3Pg6tUhlNPks99Futep1H9rWat5oVy3rkCqs+t3mpmS2sxLIzLtVFOAAepY9AKwRY6l1e1wvrJwKu2l82khp2miiAHJA4x3+tcEYrmR9TPFVJwbfuLu1t+RZ8f3unx21nptvLBPcxCBXuIy2x12cn5hn5Xzzxx2PWotJkh+wR+S24AbWcdHI4yB2HA/nXKa/rlleXaiJQuwEbt2Qec8VXt/FL2lv5MNukgBJ3Fj3r7mjWpUvtaH82V6cpVJddXr38x/j2G4XUBdKwaOYAKM8qR1GPSsGNm2jNTX+pTalP502MgYCjoB7VW3AGvPrSjOo5R2CKaViXd9K2vCmkrq18WmlAgtyryRgcyDPT2HrWCvXNWIGdQdrMFPXacZqIzUZJyV0EldWR1N4FsNbkTKbIZiOvBXPH6V2UGraPc3dppemzRzXE8iQW1vCpJLsQFUenNeWplVyrfnVjRtSutF1W11bTpfIvLSZZoJFUEqw5B5rqlmH8qI9iurP0F8K6Hb6P4f0/RVVcwQhWccZfqWz7nNacVldLLhrtFTsCd7H6c1474L+O2hz6Jbf8JBaXkF6sf7ya3jVkc+u3IK/TmrFz+0P4X+zyyabp2pXCoM+Y8aRAgdeSSf0ry3VTd7m0aMy1+1ZeXOk/C/7Xp95bwXKX8J/fbS0qncCEB+8eQfoDXx1qfiPWdQULf38s6A5CHhQcdcCur+MvxI1H4ja7Fd3cQtLG1VksrUNnYD1YnuxwPwAFcDJjHArSFWUVZMJRS0HRNBcXkP25ikO8CQoMkLnnAr6a0aTSJ/BNnox02KaOxnMvMR85C3K7Af9krx6+9fLsdzJbXMc0JIkjcMpxnBByK7fS/iRdXEUemeIJpjaeaXeWGJFeMY42gAd8dfyp8zYuVbnv8Art1braf2pc2FvczRxeWoWR4nkixkqV5G7n688GsTxlrEui6ebbWrGw0u0ijJaxtwfn5BQSSMSzHJBx6g9a811j4o+H7uyvIV0K7kuxIn2e9luCZJF3r5mR0TKhgAMjkVj+O9dHizUpruxt7uw0hoFWC1ml3kMuSWJ9ck1QuWzOKvLlrq7nupsebNI0j49WOaqPItb+jKL/Q7zTZFUzQ5eI98Vy8bJ5u2TIGcGp5RluymtxdILkzC3JxJ5RAfaeuM960H1GOz1drvS7yRfJG21kliAfHTJxwGHrzWXfW5jcMv3TUQhYkcVd7Abt/dWWpW6SQ216b9iz3VxPc+YZj2wMDH6mqbWt7fQTXkUu9k+VwW+bAH8sVNosborTiJpFjPIAzn2rV8P2t0L6fNpKttMoYFlwM9x+Rpbhc4lGIbd+dW9OvprK5E0DY9V7EehpNWsLjTb+S1uE2OuCB1yp5B/Kqy9KLi3OtudSt7rT2mth+9yC8Z/gb+8KwLiaSRy8jFmPrT9N03Urhw1vC6j++3yr+tdBZ+GFkcNdzGR/7kIwM/Wt4UalTZEucYnLHzZnCruZsYAHNaFl4eurg77hlgTrg8t+VdjLox0i2gdrQW63C742zksvTOfwqs65B6n1rupZemuZu/oYyrFfQ9JtV2tZWEtywODPONsa/iev4CtvVQ+mBIVtnublyVC9FUj1pLaeVooY95fCBfLHJrWttPv5Ttlk+zI4wVHLsPTFTSVSErLRCbW5ji81RLd4prhI7Z9rvAAMM6g4Pt1NVNOmkvLlrGa/mt7WY7nAJKbux29K9W0T4U+L9a0+SPRPDlyDKm0XV5+5Q577n5x9Aa7fwb+yxOCk/izxQqjHzW2mx5/wDIjj+S1nKcKT1dxxnzLQ+eprHUdM81Lq1KQk+WLloj5LdxhumeOg5r0f4DfD3Vdf1a61a2h1C2e1izZB7ZlgnY8MrSkbQAM4x1JFfUfhD4TeAvC8US2OhpdSxHKzX8jXLg9yN5IU/QCu4XCqFGAo4AHQVwVZxndW0ZvTlOLT7HkGh/CfVLmWOXxFqdtDCi7Vt7Zd747Zc4GfwNd/F4L8LLe219No1td3dpH5dvNdIJWiH+yDwvTqBXQUVjFcqsipe+25dQzwB2HSijFGKdwCjNFNNADs000UUAIKXFFOxRYBvOaZcW8NzH5dxEkq5zhh0P9KlopgU1t7q2H+i3PmRj/llOd2B7N1H45qRb6NWEdzG1s54HmfdJ9mHFWaQqrKVZQynqCM5pgOpaqfZfLObWZoPVPvIfwPT8MU8TSRjFxFj/AG4/mX/EUwLFBpqMrruRgw9Qc06gBaSj8aSgBaKKKACiikoAdSUlIaAFNGeaSigBT0pppc000AKabS0hoAWkoooGJRQaaTzQBXHSlFNBpakQ4UopBRQA4UtJSikAtApKWgBaUUlKKACiiloAKWkpcUwFHWj8KZLLHCpaRwo96oSalJM/l2MLSH++RwKANF2VF3MwUe9UZNTUv5drE07+3QUxNPmnO++nMn+wvAq9DFHEm2JFRfQClcCgbW6uhm8mKKf4EP8AWrltbw267YYwg/U/jUuKdjikAzFKBTsUCmACkp1FADcUtLRSASilxRigBKKWimAUUUUgCkNFLQA3pR2x2p1BFAHL+IvAPg/XtzaloNo0p/5bQr5Ug99y4NeZ+KP2ddGvGabRNauLOX+FLhBIPpuXB/PNe5mkraniKtP4ZGUqEH0PkHxZ8HfiXo1vMLfS4NchaNoxLauHkRSMHAOG6fWvK7/S7vSZxBqGl3Wmyrx5dzC0bZ/4EBX6Jiq+oWVlqEBt9Qs7a7hPVJ4g4/IiuujmLg7uK/IydCXRnwBo9rY3UV2dRjkeEKqqySFCpJ+8CKlufCN3PCJNN1KO7ttyqYr1AHyQcAOOvQ9R2619gaz8Gvh9fyPNBox0qd85k0+QxA/VOVP5Vx+pfASaGXztE8SK5GcJeQYP/fScf+O0quLVWpz7AoSirNHyRrHg6FPnnsp7InpJGMxt+P3f1rKTTfEGl/Np92LmL+5nr+Br3DV/gj8VPDF082mLLqVrncy2siuHHcbCc/pXHeLVks9Dt/tvhufRdYilMc7yQtEJsnI+UgDgccD0rp5sPUaVtX2JU5LZ/eee6n4mvpNPksbi0a2uDgFuRx9DSWXiWeaOO31BtwQbVk7/AI1vxwJdH/SI0lXGTuGRVLUNB0jmZla1VTlnTJUfUUVsvlBOSehccQr2aM3W7iNIAfMBU8gj+Kucgil1DUIreMZklcKo9M1v6n4fvJ1E9teW13EBhdrgYHpWLJZalp04maCaFkOQ4HA/EV57hJdNDfmR2c2g6hp/hmTT7FRcSyvmVl4O32B/KqHh+S8tbxba5t5IdvZlIqrpnjDVrQqsrJcqO0g5/MVvL400+6t2W4tZIpNpIHDKTRoGppeK59uiwk8+ZJtA/CuJnsWSHe6kFufoKsQa215Jbxao26GInbtHr6/lir+tTo1p5jOpU/MSvT2UUgscpMEj+9nPYCiN2ZQ1VriRpZmc9z+lW7dS6xRjJLEDj61nLUpGotlcRaYt6+3a2APU5qZNM1IqpWDduXdgNz+VSa7dLHJY2LZCQgMy+p6Cr9jqDSSCQHbgACjkQanP6jaXUK7p4Xi57iqNoU3SLk5xxxXpOoPA3h6eS4XcSMLx/FXB3tk0McbFdjsMkVoSUn6Fj0qeJwyr24FVZ0ZELM2PSoLUM868mpmUa3B71G+V6Gjy2D43np3pXXgjPNKKaAihLNkliaVRmVdx4z0pq7o8rjrSFnVgVAJ96t7EmgSFPAqMjcTTGlbaM9MUkMh5rns0UOWErIXB4PWmTSMv3aleTAxtNQTNkhf4Sea3hJpCaHxzbowSuDSRlpJT6DikkZS55HSi2kVGIPrTnJtAkWlH+1TJP1pDMtMEmWrn1GWbBtk+77vFblnqUifKzZH1rno5QsgDrjkAn0q/ctYwzbY9QjmUDO5FI/nXJXpOUr2PtOHcz+r0uSMrO/oa7aoMlsEkdMnNZWr3klypUtnPQDpiorVo7qRVW4ijUsFLSNgD3NMnMUVzLGsiyhGK716NjuPaopULSO7Oc9nPDODlfm7GTdQsD5gU8elQpvY9PlHU1rs6kEdj2qAuqIQqDGea7j4KM7FYx+XbK2MEnrTAWIO3tzT5ZZJEAZCvNEStsdQMluK1inYzbEg3PIq56mtNYx9zPQU200si3W5kZlQn5SB1q0tpEXx5r0pRbEmQBtoxkYqLO5woPXirFzaiOzM6uSehGOnNUbVmkkO04cDINRysZ3c1xDY6G7hgz7Ni885IxVDVriBPDotYFDzSFVKpkkgden4VnaPpkuozCOadyBziuq0KGGw1FLUDDSRnZIemew96zjhu7LdbTRHFvbX8sYzptxx0/dkcVQlJVmhkV45F6qwwRXdXmqXN0xgUEuTgAdT6Vg+ItMkutRM8LxmfyTui3/MdoyQOxIAPGc8Vq1GKM9WcxDdNHc54xnnitS1so7q+iDNhZGALDHAPfms290y/tIEuri2aOGRsI579xVzRJ45P9DmbAYHY3TBPbNaxYtzobDR9AF2zS6jEUUcbkJ6HGSMgfrWxd6Xa3unpDp94zw7t242+xR64+Zia4fVL2eQpDME3RDbuAwWx3NFt4i1GxtDa2soRc5zjJH0qrrsLlO8g8O6Tpt4NQExtwsYUr5mEJxyxz6nmuD8bLo638b6RJGwKkSqg43A9azru9u7t/MubiSUk/wATZqsUaRwsYLt6KMmpHZI3NGWHUbCS2kIEsQyue4qrNcRxSKIOccZxU2h6RrX2lZre0dSOu/jI7jFa6+F4vtDfaLoDJ/1UZBZR/n2q4UpydrEuaRJoni600nTEgNq0s23DEYUZyec/TFNfxRrF9IfsOnqoJ64Jx+J4rYsfDdrbr5kdiOBnfNyfrzVya0tF043C6hG9wJNv2ZB8wXj5j7c4rqjhYxt7SVrke0f2UcpdaXd6nKs+r3CeYFCgRqMgDt6VoaNoKtMRpmnRTmMAyTXEu1Y89CT+fQVt6Roeu6zP5Oj6JqGoN/07W7Sc/UDH45r0/wAE/Ar4jXhme60yLSoLhFUteXKq64OQdq7j61tWp0aUG4vUy9o27M4DTdDRUMl/fRzsGUCKEbEGc9M8t75xWVO2qs5/cQ6daAkcjmQDjOTzj6V9QaB+zjbRqn9ueJ55AvWOygCD/vt8n9BXfeH/AIPfDrRWSWLw5Dezqf8AXX7m4bPr8xwPwFckMW4Jq5ajJ7I+K9L0DXdeH2XRrHVNakDZUQQPIqDngHoo59q9H8H/ALOvjzViJNYt7XRoCOBcz7n/ABRMn9RX2NbQw20Iht4YoIh0SNAqj8BxUneksdOEOSCsgdFyd5M8m8G/Afwlodqi3e++uCv7xwuxScc46kD9fevQtJ8M+H9Lna5sdHtI7lsbpzHulbHAy7Zbt61sUlcsqkpO8maKlFdBSc9yaQ0CioNBKKKKACiiigANJRRSAKSlowc07MBMUtKKdTAaKXFKKdTsA3FGKWimAlFLRigBBS0lLQBDLbxs25cxv/eQ4P49jSA3Ef3lWdfUfK35dDU9GKAI45Y3baGG7up4P5VJTJI0kGGUN6ZqPy5kPyPuH91+cfjQBOaSohMFIEqmI+p5H51ICKAHUhoooAKSijNABSUNQDQAUUUUAGKSlpDQAUhpKCaBiGmsaGNRSOERnYhVUZJPQCgaRGtOzTRSipJHClpKWkA6ikFLQAtKKSlFAC0UCg8ckgCgBRS9qpXOo28OVDeY/otQr/aF4PlX7PGe560aAXZ7u3gX95IPoKqG7u7o7bOEhf77cCp7fTYIjvkzM/q/P6VcAAHAxQBnxaarN5l3IZ39Oi1eRFRdqqFX0Ap9JxQAlLS4op2ATiinAUhoAKKXtRmkAnFLRRTQBRRilpAIKXiloosIbRTvwpKLDE4op2KTFACYpOKdig8UgG8UGlNFACUY4pcUUANop1BoAbSU/FIRRYBveo7u3tryEw3ltDcxHqk0YcH8DUpFIRQJpPc4XXPhH8OdYLNceFrO3lbkyWeYGz/wAgH8q428/Z20CJp5ND17ULQyjBS5jW4QD07H9a9sxRtrVV6luXmdjP2EOx8w61+zdqQLTQx6TfSqRseB2t5G55z2/U1wuu/CjxPpTyCXRNZhjUkBmtvtERHrvizx9RX2xSgmtqGMnSZLoX6n54at4KmeKeWbRxIsGPNlhGCmTgEjgjn1FcbdeG7VzmzuZEHYMNw/Ov06vLOyvYmivLO3uEbhlliVgfrmuJ1j4N/DLVAxm8I2Nu7dXsy0B/8AHCB+laxxdKX8WH3E+zqR+Fn54v4d1BMMPKkHqrcj8DVLVhfbI7eS2ljhi+6CvU9zX3TrH7NHgy6DHTdX1rTm7Ausyj/voZ/WuS1f9mfxHCW/sPxnpt3EPuwahYFcf8CUn+VTUeGa9xsanUW6/r5Hxhg7sd62dHu4tPv4buaDzkgO7ZnGTXvmufs8fEeORpJvDej34B4NjdLkj1Afaa4rWvg/4psA323wjr1n6sls0i/muR+tTHD8yvGSG68U7MoxeJvC2rRiK+hWN/S4jBA/4EKR9I0l/n06YBDyPLfcK5vUfB1xasQ0zQn+7cQmM/rVTS9Evv7StovM8uGSZEkmikHyKWALY9gabozX2SoyhL4WdRpNxZaxqEGneZiOBmeQN/Hj0/AAfiab4st4ZLkzKFUDPsAK7bx98LdC8J6gYDJO1vmRrS+S4CPIsaBjuDEKX542nnOBzXmvjKa2Onxx6dfzXSkZmMyBXA7D/GsISU4KcdjoqUZ03aSszk7+VZ7kiP8A1Y4WpbKMCRQOlVkXLCtDTF3X0aepx+hpbsguvp1+375bOdoWAKuEJBqt5ciSDcjLz3BFdLb+Nlgs47JtOG2JdgZZOoHtij/hKNLm/wBZDOv1UNVJE+8Yb27SBCFBkkG4/TtVe4t3jfDrg1saprFiI4JLEK0qS5YFMfKO3502+ure9T7ZGuxVXLqex9KpjMKRy0hQHhRj8afbtskTP94VFb5dJJG6lqGYAj2INYvcZo6rtWTgAVmuMnFdJa2EN9rEMFwT5Pks7AMATgcDP1qzL4ftVz5bSY+oNaJE3ORMZxkVLaSANhhXRHQoyAvmsM9fl5rJvrD7FrU1j5m/yZdu7GM0NDuJqUMcESPtw7HHFU4X2yox/vj8qta4+66jj/uJk/U1nyN8pPoajqM07zhvrVcQrIcFR+NX7po4445WXO5QQPWt86dppGIynIGf3oPaq5WzTnSRzMlm1vEkkkJQPkqT3xSQFWfHX612F9ZQX0FvHNJ8sAZU2sOhOeayNb0u1sIrdoGdnlcqdzZ7ChxY1NWM7USotohtG4nr3rNOc461c1jK3EcWcFI84+tVYx849c1D3MiSMfaIlOBnGD9RVyysJGkVfKJY/Mo/vDuKpabJtvmhZgFc4Hse1dJqGtW9npgs44PMvAQVkzjyj6+/0rRaoTuS6pbqmhrDEwZYJd456K4zj8DisOKG6lI8mGV2/wBlCa04fEFmLaNrmRjMygyhUzlvftUreMrSFf3FpLJ/vMFFOwalKWzvodKkN5bSQ7sld3esGykWLUo+cK3yn8a6S88VS6shtZLSKKMIzbgxLEhTXIy53hgcGk7AvM9C0+aDS0+3SyCMR/MC38X+z9TWhNqdvqD2t7bW32YBhIo3Z6kcV55dXF/qTRqY5GRBhVVTjPrVmHTtdkUIkVyqL90F9oH61UYyeyJvFbs7yytLaGWaaSQIZFKFmfbtU9cenpmmtceErVUEtxalouV/ebyPpiuJbQNTkO66njX1LOWq5p/hVLgny3ubsqPmFvHn+WfWtVh578tvUXPF7alXxNrzXUc2m23lNYBx5LbMMVHT8ulYEasxwilm/wBkZNeraL8LvEd+gbSvAmt3pPQtbOqt/wACfC16BoPwH+KV2E2+GtG0SInlru5WRwPouamdNQfvMn2q6Hz6mm6reKv+huG7u/y5/OrK+GJUXdd3kUWf4UBYmvrXRf2Zb4hW1jxLbI3dYIWf+ZWulsP2ZfAyXX2jVNR1jUD2iEixRj8AM/rVTlRivd1Yoym3sfG1loOloNzpLOR3kbA/IVrafZtLII9LsGlfoEtoS7E/RQTX3Ronwd+GejsHtvCGnyyDpJdBp2/8fJFdnp9jYafEItPsbW0QdFghVB+gqqWMjTjbkVyZU5Seh8O+FvhH4418PLL4U1tE+6izP9kjYep3EMa9O8Mfs9eIooMXD6LowZ1Y+SWmfHcHAGc8c7u1fTpJPXNJXLOtKcmzRU3bVng+k/syeFVuftXiDxFrervuLCNXEEY9gBk4/GvQfDvwl+HGgsJdP8I6cZh/y2uEM8h/Fya7eiplUnLdlezj1GQRw28Qit4o4Yx0WNQoH4ClpSKSoKSSFopKKQwpaSigBaSiimAYopaKLAJSU7FGKLANopcHNLiiwCUYp1FMQgFLilFLTQxuDiloNFMQYpaKQ0ALSUCloAKKWkNABRSUtAxMUUUUAFHFFKKAGnBGO1RG3VeYWMR/2en5VMaKAIN00f8ArIw4/vJ1/Knxyxv91s+o7j8KkpksSSfeUZHQ9x+NAC0lM8uVPuSbh6P/AI0nm7f9Ypj9+o/OgCQ0cUgbI4IIooAXijim5pc0ABpppc01jQNBTSaCcVGWoAGavGf2lfiCmg6G3hrTbgDUr1P9IZDzDCe3sW/lmvQ/iD4qsfB/hi61u+Ibyxthi3YMsh+6o/z0r4n1S+1fxr4taRy91qGoXHTPcngewA/ICtIaLm+42g1Sj7WXy/z+R96CnCoxThWJgPBpwpgpwNIB1OptQ3F5BCPmYZ9BQBYAoeRIxl2C1m/ary6O21hO3+8eBU0WmF233cxc/wB0cCmAS6kN3l20Zlf2FNWzvro7rqbyl/urya0YYo4V2xxqo9hUgoAr2tlbWw/dx5b+83JqyKSgUWAcKMUlLQAnelpM0CgBaKQ0oFABRRS0AIKKWkoAWlpBS0AFFFFAgFFFLQAlFLSGgYGkpRS0AJRRQaAEPSij86UUrAJRinYoxRYBtLS0UWAaaKXFLigBuKMU6jFFhDdtIRT8UhFADNvNBFPoNIYyinGm/nQAUlKaSgAFOBI6Eim0UgIrq0s7tSt3aW9wp6iWJWz+dc1qnw2+H+p5N94N0SRj1ZbVUb81wa6qj86pSa2ZDpwe6OH8VfCfwX4ksbeyvrS7jhtjmEQXTptOMe+eK4fU/wBmXwXc5+zatqsHpvEcoH5qDXuH50fnRCcqceWLshzgpvmlv6s+Y9T/AGTrZmZrDxNaHPQT6eVP5q/9K5q9/ZQ8TQSiWy1LR5ypyMTyRn8ipr7Bpc1qq8utvuM/Y9mz4W1P9l74hwljDp8U/XHlXsTZ/wC+ttc7qH7PvxNtBn/hGtQf/ciV/wD0FjX6FUucUe2XWK/EPZz6SPzSvfhX4+sT/pHhnVEA/vWcoH/oNZ194Z8RW1n9nfS7mME/vN0bL06dRX6fh2/vGmsA331DfUZp+1j2/EfLU7/h/wAE/LFNJ1COEhrdgd3TcP8AGoZNPvdpxbTHjsua/UqfTNMnz5+mWMueu+3Rv5is648H+Erj/j48L6JL/vWMZ/pU81Psw/eeR+ZWqRXkrxsLWcHYM4jPBxVIrdx8Hz0+uRX6ZT/DX4fTZ8zwZonP921Vf5VQuPg98Mp/v+D7Ef7rOv8AJqrnp+YXqdl9/wDwD84I7zUExtuLgf8AAjVvTGlutQDzOzSMxZ3Y8nuSTX6ESfA34Wuf+RYVP9y6lH/s1VZf2f8A4XOSRo12h/2b6T/GmpU+7+7/AIIc1T+X8T897yRrm8muBnDHjjt2qB4z5fQ1+hD/ALPPwyY5Flqaewvm/rUbfs6fDfPyx6wPpen/AApJ0+r/AADnn/KfAk8xks4BglkGw8VT2ydlc/ga+65f2f8AwNJ4rl02O81mCFLOOcKtwjEksynkoeOBWrH+zj8Px/rJtcl+t2o/ktXej/M/u/4Iuef8p8BpHcfwpLn2U1d0uC7a8j3RTFdw5KnAr77t/wBnv4Zxn5rDUpf9+/f+mK0bf4F/C6EjPhkS4/56Xcrf+zUc1Hu/u/4Ic1Tsfn9d2l9dahPOtrLgnC5GOB0po0m/DBmhCD1ZwK/Ra0+Enw0tceT4M0o/78Zf/wBCJrWtPA/gu0/49/CWhRY9LCP/AAqOalfZ2Hep2R+aqaBeTzbo5YM9sNuP6Vsp4N13UyrR2d3NIR83k2cj5P4Cv0mt9M022A+z6bZQ4/5526L/ACFW1+UYX5R6Diq9rSW0fxFao+p+cFj8G/HV62bfwxrsoJ4Yae6Z/wC+sCuo0j9nD4gXUoEvhq/gjKkl554U/TdmvvgknqTSUnXXSKDkn1kfF+kfst+NzIGmt9FthjGZb5nOD14VTXXaX+yxfJj7Tr2i23r5No8pH4krX1D+dLmk8RJ+Q1S7s8D0z9mHw/EB/aHirVbj1WCCOJf13Gun039n34b2uPOtNRviP+e96+D+C4r1Wim8TVf2hKhDscfpfws+HOmkG18GaPuH8UsAlb83zXUWWn6fYRiOxsLS1UdBDCqAfkKsUVm5t7stU4rZDtx7tmkJopKkoKKKKVxgaSim55oAdRSUtABSUtJQAUUtFABRRQKACkp1FNIBKKWigBOKWnUlACUU7FGKYhMUAUtLQAmKMUtFMBKKBQaACiiigAxQKKX8KAENFLSUABpKWigYUUUlAkLSUtFAxKKKDQAGkoNFAC0hopBQAtIelFJQBG0KE7lyh9V4pp8xfRx7cGpqKYEAmUnByp9DTw2acwVhhgCKiMQGdjFfbtSAfmmM1MPmr95d3utRl80DHls1FPNHDE0kjqiKCzMxwFA6k0Fq8E/ab+IhtYG8F6PMPOlUNqMqn7idos+p6n2xTjHmZpThzvXbqeafHr4hS+M/Ebx2MudFs8x2qn+Ns4aQ/Xt7V1P7O3glkhk8SX0OySUFICRgoncj3Pr2Feb/AAu8G3HjTxJHbyK8enQkPdSDj5f7o9zX1rZW8FnaRWttGsUMShURRwoHaqk+ZnPXqe2nyrZf1b9TrU6UpoorFljhSiiimgGXf+pNYb/8fY+oooofQT2Onh+4tSNRRQEdgpRRRQMPWgUUUALSHpRRTABTqKKQAaB1oooAdRRRQA1utK3SiimAL0paKKGIKKKKQCiloooGN706iigSCkoooGApaKKACiiigAooooASloooAKSiigApaKKAQUUUUMBtKaKKQDWpKKKAA0lFFABRRRSYBRRRSAKKKKACm0UUAHelPWiigAHWloooAKKKKAENO7UUUAJRRRQALTjRRQBzX/NR3/7BKf8Ao166IUUU2JDl606iikAd6KKKoYUjUUUALRRRQAU2iigB1IOtFFAC9zSHrRRR1ASlFFFD2AO9LRRQAUxqKKAFFJRRQACloooQCjrQaKKGAHrSjpRRVIAooooYCiloopAhKKKKAHUGiimiQHSiiimMKKKKAEFBoooKQUUUUCFHSiiigQUUUUAhKKKKBhRRRQJBRRRQMKQ9KKKAEooooAKbRRTAd2ptFFIApKKKYCGk/iFFFDARv61UuvvLRRSBbjD9+vhn4p/8j74i/wCv6T/0I0UU18EvkdNP+HL5fqeufsw/8i/qH/XwP/Qa9foopx6nm0fterP/2Q==">
            <a:extLst>
              <a:ext uri="{FF2B5EF4-FFF2-40B4-BE49-F238E27FC236}">
                <a16:creationId xmlns:a16="http://schemas.microsoft.com/office/drawing/2014/main" id="{E0CD903D-1C24-4F35-B92D-FBF854DD7792}"/>
              </a:ext>
            </a:extLst>
          </p:cNvPr>
          <p:cNvSpPr>
            <a:spLocks noChangeAspect="1" noChangeArrowheads="1"/>
          </p:cNvSpPr>
          <p:nvPr/>
        </p:nvSpPr>
        <p:spPr bwMode="auto">
          <a:xfrm>
            <a:off x="2190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latin typeface="Montserrat" panose="00000500000000000000" pitchFamily="2" charset="0"/>
            </a:endParaRPr>
          </a:p>
        </p:txBody>
      </p:sp>
      <p:sp>
        <p:nvSpPr>
          <p:cNvPr id="14" name="Textfeld 4">
            <a:extLst>
              <a:ext uri="{FF2B5EF4-FFF2-40B4-BE49-F238E27FC236}">
                <a16:creationId xmlns:a16="http://schemas.microsoft.com/office/drawing/2014/main" id="{438D3683-4D01-4D63-879D-BEF75E877462}"/>
              </a:ext>
            </a:extLst>
          </p:cNvPr>
          <p:cNvSpPr txBox="1"/>
          <p:nvPr/>
        </p:nvSpPr>
        <p:spPr>
          <a:xfrm>
            <a:off x="870102" y="5230270"/>
            <a:ext cx="1626768" cy="830997"/>
          </a:xfrm>
          <a:prstGeom prst="rect">
            <a:avLst/>
          </a:prstGeom>
          <a:noFill/>
        </p:spPr>
        <p:txBody>
          <a:bodyPr wrap="square" rtlCol="0">
            <a:spAutoFit/>
          </a:bodyPr>
          <a:lstStyle/>
          <a:p>
            <a:pPr algn="ctr"/>
            <a:r>
              <a:rPr lang="en-GB" sz="1200" dirty="0">
                <a:latin typeface="Montserrat Medium" panose="00000600000000000000" pitchFamily="2" charset="0"/>
              </a:rPr>
              <a:t>Individual &amp; Collective Brainstorming on a shared Topic</a:t>
            </a:r>
          </a:p>
        </p:txBody>
      </p:sp>
      <p:grpSp>
        <p:nvGrpSpPr>
          <p:cNvPr id="18" name="Gruppieren 31">
            <a:extLst>
              <a:ext uri="{FF2B5EF4-FFF2-40B4-BE49-F238E27FC236}">
                <a16:creationId xmlns:a16="http://schemas.microsoft.com/office/drawing/2014/main" id="{9BAA4FF4-8978-46EC-803C-1F5EC336D4B3}"/>
              </a:ext>
            </a:extLst>
          </p:cNvPr>
          <p:cNvGrpSpPr/>
          <p:nvPr/>
        </p:nvGrpSpPr>
        <p:grpSpPr>
          <a:xfrm>
            <a:off x="1072002" y="2326913"/>
            <a:ext cx="1424868" cy="1323439"/>
            <a:chOff x="583451" y="1763911"/>
            <a:chExt cx="1565252" cy="1570896"/>
          </a:xfrm>
        </p:grpSpPr>
        <p:sp>
          <p:nvSpPr>
            <p:cNvPr id="19" name="Denkblase: wolkenförmig 17">
              <a:extLst>
                <a:ext uri="{FF2B5EF4-FFF2-40B4-BE49-F238E27FC236}">
                  <a16:creationId xmlns:a16="http://schemas.microsoft.com/office/drawing/2014/main" id="{8843F06F-3188-4885-B652-F5EC659DA2A6}"/>
                </a:ext>
              </a:extLst>
            </p:cNvPr>
            <p:cNvSpPr/>
            <p:nvPr/>
          </p:nvSpPr>
          <p:spPr>
            <a:xfrm>
              <a:off x="583451" y="1888903"/>
              <a:ext cx="1565252" cy="1395103"/>
            </a:xfrm>
            <a:prstGeom prst="cloudCallout">
              <a:avLst>
                <a:gd name="adj1" fmla="val -31082"/>
                <a:gd name="adj2" fmla="val 77449"/>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Montserrat" panose="00000500000000000000" pitchFamily="2" charset="0"/>
              </a:endParaRPr>
            </a:p>
          </p:txBody>
        </p:sp>
        <p:sp>
          <p:nvSpPr>
            <p:cNvPr id="20" name="Textfeld 8">
              <a:extLst>
                <a:ext uri="{FF2B5EF4-FFF2-40B4-BE49-F238E27FC236}">
                  <a16:creationId xmlns:a16="http://schemas.microsoft.com/office/drawing/2014/main" id="{775312A2-636F-4497-914E-1BDC39832378}"/>
                </a:ext>
              </a:extLst>
            </p:cNvPr>
            <p:cNvSpPr txBox="1"/>
            <p:nvPr/>
          </p:nvSpPr>
          <p:spPr>
            <a:xfrm rot="698480">
              <a:off x="893189" y="1763911"/>
              <a:ext cx="962526" cy="1570896"/>
            </a:xfrm>
            <a:prstGeom prst="rect">
              <a:avLst/>
            </a:prstGeom>
            <a:noFill/>
          </p:spPr>
          <p:txBody>
            <a:bodyPr wrap="square" rtlCol="0">
              <a:spAutoFit/>
            </a:bodyPr>
            <a:lstStyle/>
            <a:p>
              <a:r>
                <a:rPr lang="de-DE" sz="8000" b="1" dirty="0">
                  <a:solidFill>
                    <a:srgbClr val="FFC906"/>
                  </a:solidFill>
                  <a:latin typeface="Montserrat" panose="00000500000000000000" pitchFamily="2" charset="0"/>
                </a:rPr>
                <a:t>?</a:t>
              </a:r>
              <a:endParaRPr lang="de-DE" b="1" dirty="0">
                <a:solidFill>
                  <a:srgbClr val="FFC906"/>
                </a:solidFill>
                <a:latin typeface="Montserrat" panose="00000500000000000000" pitchFamily="2" charset="0"/>
              </a:endParaRPr>
            </a:p>
          </p:txBody>
        </p:sp>
      </p:grpSp>
      <p:grpSp>
        <p:nvGrpSpPr>
          <p:cNvPr id="21" name="Gruppieren 47">
            <a:extLst>
              <a:ext uri="{FF2B5EF4-FFF2-40B4-BE49-F238E27FC236}">
                <a16:creationId xmlns:a16="http://schemas.microsoft.com/office/drawing/2014/main" id="{E18C1FD1-427E-4E5F-8EEA-807C00433CE5}"/>
              </a:ext>
            </a:extLst>
          </p:cNvPr>
          <p:cNvGrpSpPr/>
          <p:nvPr/>
        </p:nvGrpSpPr>
        <p:grpSpPr>
          <a:xfrm>
            <a:off x="3304959" y="2310663"/>
            <a:ext cx="1501480" cy="1453295"/>
            <a:chOff x="2934220" y="1743083"/>
            <a:chExt cx="1649411" cy="1725034"/>
          </a:xfrm>
        </p:grpSpPr>
        <p:pic>
          <p:nvPicPr>
            <p:cNvPr id="22" name="Grafik 19" descr="Polaroidbilder">
              <a:extLst>
                <a:ext uri="{FF2B5EF4-FFF2-40B4-BE49-F238E27FC236}">
                  <a16:creationId xmlns:a16="http://schemas.microsoft.com/office/drawing/2014/main" id="{5ADBC7DD-F670-437F-9BF7-2D7ED8FC4A2A}"/>
                </a:ext>
              </a:extLst>
            </p:cNvPr>
            <p:cNvPicPr>
              <a:picLocks noChangeAspect="1"/>
            </p:cNvPicPr>
            <p:nvPr/>
          </p:nvPicPr>
          <p:blipFill>
            <a:blip r:embed="rId12">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2934220" y="1743083"/>
              <a:ext cx="1277513" cy="1277513"/>
            </a:xfrm>
            <a:prstGeom prst="rect">
              <a:avLst/>
            </a:prstGeom>
          </p:spPr>
        </p:pic>
        <p:pic>
          <p:nvPicPr>
            <p:cNvPr id="23" name="Grafik 21" descr="Smartphone">
              <a:extLst>
                <a:ext uri="{FF2B5EF4-FFF2-40B4-BE49-F238E27FC236}">
                  <a16:creationId xmlns:a16="http://schemas.microsoft.com/office/drawing/2014/main" id="{FF3C5378-91F5-4843-9ECC-9C9D80EB2184}"/>
                </a:ext>
              </a:extLst>
            </p:cNvPr>
            <p:cNvPicPr>
              <a:picLocks noChangeAspect="1"/>
            </p:cNvPicPr>
            <p:nvPr/>
          </p:nvPicPr>
          <p:blipFill>
            <a:blip r:embed="rId14">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rot="2235903">
              <a:off x="3669231" y="2553717"/>
              <a:ext cx="914400" cy="914400"/>
            </a:xfrm>
            <a:prstGeom prst="rect">
              <a:avLst/>
            </a:prstGeom>
          </p:spPr>
        </p:pic>
      </p:grpSp>
      <p:grpSp>
        <p:nvGrpSpPr>
          <p:cNvPr id="24" name="Gruppieren 6">
            <a:extLst>
              <a:ext uri="{FF2B5EF4-FFF2-40B4-BE49-F238E27FC236}">
                <a16:creationId xmlns:a16="http://schemas.microsoft.com/office/drawing/2014/main" id="{D04CC070-3148-4B2D-A691-44F678DD4B4A}"/>
              </a:ext>
            </a:extLst>
          </p:cNvPr>
          <p:cNvGrpSpPr/>
          <p:nvPr/>
        </p:nvGrpSpPr>
        <p:grpSpPr>
          <a:xfrm>
            <a:off x="7760543" y="2119169"/>
            <a:ext cx="1472270" cy="1995904"/>
            <a:chOff x="5200413" y="1450479"/>
            <a:chExt cx="1617324" cy="2369100"/>
          </a:xfrm>
        </p:grpSpPr>
        <p:pic>
          <p:nvPicPr>
            <p:cNvPr id="25" name="Grafik 36" descr="Benutzer">
              <a:extLst>
                <a:ext uri="{FF2B5EF4-FFF2-40B4-BE49-F238E27FC236}">
                  <a16:creationId xmlns:a16="http://schemas.microsoft.com/office/drawing/2014/main" id="{E03D8311-9331-4D0F-A19A-2064347A8BC6}"/>
                </a:ext>
              </a:extLst>
            </p:cNvPr>
            <p:cNvPicPr>
              <a:picLocks noChangeAspect="1"/>
            </p:cNvPicPr>
            <p:nvPr/>
          </p:nvPicPr>
          <p:blipFill>
            <a:blip r:embed="rId16">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5200413" y="2202255"/>
              <a:ext cx="1617324" cy="1617324"/>
            </a:xfrm>
            <a:prstGeom prst="rect">
              <a:avLst/>
            </a:prstGeom>
          </p:spPr>
        </p:pic>
        <p:pic>
          <p:nvPicPr>
            <p:cNvPr id="26" name="Grafik 5" descr="Chat">
              <a:extLst>
                <a:ext uri="{FF2B5EF4-FFF2-40B4-BE49-F238E27FC236}">
                  <a16:creationId xmlns:a16="http://schemas.microsoft.com/office/drawing/2014/main" id="{A5436E20-86B9-40FD-9D5D-876CE2BAE197}"/>
                </a:ext>
              </a:extLst>
            </p:cNvPr>
            <p:cNvPicPr>
              <a:picLocks noChangeAspect="1"/>
            </p:cNvPicPr>
            <p:nvPr/>
          </p:nvPicPr>
          <p:blipFill>
            <a:blip r:embed="rId18">
              <a:extLst>
                <a:ext uri="{28A0092B-C50C-407E-A947-70E740481C1C}">
                  <a14:useLocalDpi xmlns:a14="http://schemas.microsoft.com/office/drawing/2010/main"/>
                </a:ext>
                <a:ext uri="{96DAC541-7B7A-43D3-8B79-37D633B846F1}">
                  <asvg:svgBlip xmlns:asvg="http://schemas.microsoft.com/office/drawing/2016/SVG/main" r:embed="rId19"/>
                </a:ext>
              </a:extLst>
            </a:blip>
            <a:stretch>
              <a:fillRect/>
            </a:stretch>
          </p:blipFill>
          <p:spPr>
            <a:xfrm>
              <a:off x="5457244" y="1450479"/>
              <a:ext cx="1290425" cy="1290425"/>
            </a:xfrm>
            <a:prstGeom prst="rect">
              <a:avLst/>
            </a:prstGeom>
          </p:spPr>
        </p:pic>
      </p:grpSp>
      <p:pic>
        <p:nvPicPr>
          <p:cNvPr id="27" name="Grafik 7" descr="Polaroidbilder">
            <a:extLst>
              <a:ext uri="{FF2B5EF4-FFF2-40B4-BE49-F238E27FC236}">
                <a16:creationId xmlns:a16="http://schemas.microsoft.com/office/drawing/2014/main" id="{579B2CA5-7507-47BC-A855-38BB90308E61}"/>
              </a:ext>
            </a:extLst>
          </p:cNvPr>
          <p:cNvPicPr>
            <a:picLocks noChangeAspect="1"/>
          </p:cNvPicPr>
          <p:nvPr/>
        </p:nvPicPr>
        <p:blipFill>
          <a:blip r:embed="rId12">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10275576" y="2730329"/>
            <a:ext cx="1162937" cy="1162937"/>
          </a:xfrm>
          <a:prstGeom prst="rect">
            <a:avLst/>
          </a:prstGeom>
        </p:spPr>
      </p:pic>
      <p:pic>
        <p:nvPicPr>
          <p:cNvPr id="28" name="Grafik 11" descr="Abzeichen Tick1">
            <a:extLst>
              <a:ext uri="{FF2B5EF4-FFF2-40B4-BE49-F238E27FC236}">
                <a16:creationId xmlns:a16="http://schemas.microsoft.com/office/drawing/2014/main" id="{5B1F2D98-0A6D-402C-960C-9CF74EA90997}"/>
              </a:ext>
            </a:extLst>
          </p:cNvPr>
          <p:cNvPicPr>
            <a:picLocks noChangeAspect="1"/>
          </p:cNvPicPr>
          <p:nvPr/>
        </p:nvPicPr>
        <p:blipFill>
          <a:blip r:embed="rId20" cstate="email">
            <a:extLst>
              <a:ext uri="{28A0092B-C50C-407E-A947-70E740481C1C}">
                <a14:useLocalDpi xmlns:a14="http://schemas.microsoft.com/office/drawing/2010/main"/>
              </a:ext>
              <a:ext uri="{96DAC541-7B7A-43D3-8B79-37D633B846F1}">
                <asvg:svgBlip xmlns:asvg="http://schemas.microsoft.com/office/drawing/2016/SVG/main" r:embed="rId21"/>
              </a:ext>
            </a:extLst>
          </a:blip>
          <a:stretch>
            <a:fillRect/>
          </a:stretch>
        </p:blipFill>
        <p:spPr>
          <a:xfrm>
            <a:off x="9946126" y="2596377"/>
            <a:ext cx="686961" cy="686961"/>
          </a:xfrm>
          <a:prstGeom prst="rect">
            <a:avLst/>
          </a:prstGeom>
        </p:spPr>
      </p:pic>
      <p:pic>
        <p:nvPicPr>
          <p:cNvPr id="29" name="Grafik 14" descr="Marke Kreuz">
            <a:extLst>
              <a:ext uri="{FF2B5EF4-FFF2-40B4-BE49-F238E27FC236}">
                <a16:creationId xmlns:a16="http://schemas.microsoft.com/office/drawing/2014/main" id="{AABA0926-9974-4FA4-A975-3212089374FE}"/>
              </a:ext>
            </a:extLst>
          </p:cNvPr>
          <p:cNvPicPr>
            <a:picLocks noChangeAspect="1"/>
          </p:cNvPicPr>
          <p:nvPr/>
        </p:nvPicPr>
        <p:blipFill>
          <a:blip r:embed="rId22" cstate="email">
            <a:extLst>
              <a:ext uri="{28A0092B-C50C-407E-A947-70E740481C1C}">
                <a14:useLocalDpi xmlns:a14="http://schemas.microsoft.com/office/drawing/2010/main"/>
              </a:ext>
              <a:ext uri="{96DAC541-7B7A-43D3-8B79-37D633B846F1}">
                <asvg:svgBlip xmlns:asvg="http://schemas.microsoft.com/office/drawing/2016/SVG/main" r:embed="rId23"/>
              </a:ext>
            </a:extLst>
          </a:blip>
          <a:stretch>
            <a:fillRect/>
          </a:stretch>
        </p:blipFill>
        <p:spPr>
          <a:xfrm>
            <a:off x="10973928" y="2289399"/>
            <a:ext cx="747908" cy="747908"/>
          </a:xfrm>
          <a:prstGeom prst="rect">
            <a:avLst/>
          </a:prstGeom>
        </p:spPr>
      </p:pic>
      <p:pic>
        <p:nvPicPr>
          <p:cNvPr id="30" name="Grafik 26" descr="Chatblase">
            <a:extLst>
              <a:ext uri="{FF2B5EF4-FFF2-40B4-BE49-F238E27FC236}">
                <a16:creationId xmlns:a16="http://schemas.microsoft.com/office/drawing/2014/main" id="{B4FD361C-E400-4C48-BC18-EDB49CAA1F9B}"/>
              </a:ext>
            </a:extLst>
          </p:cNvPr>
          <p:cNvPicPr>
            <a:picLocks noChangeAspect="1"/>
          </p:cNvPicPr>
          <p:nvPr/>
        </p:nvPicPr>
        <p:blipFill>
          <a:blip r:embed="rId24">
            <a:extLst>
              <a:ext uri="{28A0092B-C50C-407E-A947-70E740481C1C}">
                <a14:useLocalDpi xmlns:a14="http://schemas.microsoft.com/office/drawing/2010/main"/>
              </a:ext>
              <a:ext uri="{96DAC541-7B7A-43D3-8B79-37D633B846F1}">
                <asvg:svgBlip xmlns:asvg="http://schemas.microsoft.com/office/drawing/2016/SVG/main" r:embed="rId25"/>
              </a:ext>
            </a:extLst>
          </a:blip>
          <a:stretch>
            <a:fillRect/>
          </a:stretch>
        </p:blipFill>
        <p:spPr>
          <a:xfrm>
            <a:off x="5926009" y="2176727"/>
            <a:ext cx="832390" cy="832390"/>
          </a:xfrm>
          <a:prstGeom prst="rect">
            <a:avLst/>
          </a:prstGeom>
        </p:spPr>
      </p:pic>
      <p:pic>
        <p:nvPicPr>
          <p:cNvPr id="31" name="Grafik 27" descr="Benutzer">
            <a:extLst>
              <a:ext uri="{FF2B5EF4-FFF2-40B4-BE49-F238E27FC236}">
                <a16:creationId xmlns:a16="http://schemas.microsoft.com/office/drawing/2014/main" id="{8CA820E9-D623-49D6-9812-68ACBBBA0FE7}"/>
              </a:ext>
            </a:extLst>
          </p:cNvPr>
          <p:cNvPicPr>
            <a:picLocks noChangeAspect="1"/>
          </p:cNvPicPr>
          <p:nvPr/>
        </p:nvPicPr>
        <p:blipFill>
          <a:blip r:embed="rId16">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5547483" y="2642803"/>
            <a:ext cx="1472270" cy="1472270"/>
          </a:xfrm>
          <a:prstGeom prst="rect">
            <a:avLst/>
          </a:prstGeom>
        </p:spPr>
      </p:pic>
      <p:sp>
        <p:nvSpPr>
          <p:cNvPr id="35" name="Textfeld 4">
            <a:extLst>
              <a:ext uri="{FF2B5EF4-FFF2-40B4-BE49-F238E27FC236}">
                <a16:creationId xmlns:a16="http://schemas.microsoft.com/office/drawing/2014/main" id="{BB9CED05-122C-4EBE-9BD4-DC78487497C1}"/>
              </a:ext>
            </a:extLst>
          </p:cNvPr>
          <p:cNvSpPr txBox="1"/>
          <p:nvPr/>
        </p:nvSpPr>
        <p:spPr>
          <a:xfrm>
            <a:off x="3164392" y="5257003"/>
            <a:ext cx="1626768" cy="646331"/>
          </a:xfrm>
          <a:prstGeom prst="rect">
            <a:avLst/>
          </a:prstGeom>
          <a:noFill/>
        </p:spPr>
        <p:txBody>
          <a:bodyPr wrap="square" rtlCol="0">
            <a:spAutoFit/>
          </a:bodyPr>
          <a:lstStyle/>
          <a:p>
            <a:pPr algn="ctr"/>
            <a:r>
              <a:rPr lang="en-GB" sz="1200" dirty="0">
                <a:latin typeface="Montserrat Medium" panose="00000600000000000000" pitchFamily="2" charset="0"/>
              </a:rPr>
              <a:t>Taking Pictures to answer the Question</a:t>
            </a:r>
          </a:p>
        </p:txBody>
      </p:sp>
      <p:sp>
        <p:nvSpPr>
          <p:cNvPr id="36" name="Textfeld 4">
            <a:extLst>
              <a:ext uri="{FF2B5EF4-FFF2-40B4-BE49-F238E27FC236}">
                <a16:creationId xmlns:a16="http://schemas.microsoft.com/office/drawing/2014/main" id="{A67BD388-7C0B-4291-BA61-20B4ADB153D2}"/>
              </a:ext>
            </a:extLst>
          </p:cNvPr>
          <p:cNvSpPr txBox="1"/>
          <p:nvPr/>
        </p:nvSpPr>
        <p:spPr>
          <a:xfrm>
            <a:off x="5274791" y="5230270"/>
            <a:ext cx="2089078" cy="646331"/>
          </a:xfrm>
          <a:prstGeom prst="rect">
            <a:avLst/>
          </a:prstGeom>
          <a:noFill/>
        </p:spPr>
        <p:txBody>
          <a:bodyPr wrap="square" rtlCol="0">
            <a:spAutoFit/>
          </a:bodyPr>
          <a:lstStyle/>
          <a:p>
            <a:pPr algn="ctr"/>
            <a:r>
              <a:rPr lang="en-GB" sz="1200" dirty="0">
                <a:latin typeface="Montserrat Medium" panose="00000600000000000000" pitchFamily="2" charset="0"/>
              </a:rPr>
              <a:t>Sharing all participants’ answers with pictures as stimulus &amp; support</a:t>
            </a:r>
          </a:p>
        </p:txBody>
      </p:sp>
      <p:sp>
        <p:nvSpPr>
          <p:cNvPr id="37" name="Textfeld 4">
            <a:extLst>
              <a:ext uri="{FF2B5EF4-FFF2-40B4-BE49-F238E27FC236}">
                <a16:creationId xmlns:a16="http://schemas.microsoft.com/office/drawing/2014/main" id="{E9A168FA-EF4F-4EAE-9213-3D75A2410CD5}"/>
              </a:ext>
            </a:extLst>
          </p:cNvPr>
          <p:cNvSpPr txBox="1"/>
          <p:nvPr/>
        </p:nvSpPr>
        <p:spPr>
          <a:xfrm>
            <a:off x="7573132" y="5249710"/>
            <a:ext cx="2089078" cy="646331"/>
          </a:xfrm>
          <a:prstGeom prst="rect">
            <a:avLst/>
          </a:prstGeom>
          <a:noFill/>
        </p:spPr>
        <p:txBody>
          <a:bodyPr wrap="square" rtlCol="0">
            <a:spAutoFit/>
          </a:bodyPr>
          <a:lstStyle/>
          <a:p>
            <a:pPr algn="ctr"/>
            <a:r>
              <a:rPr lang="en-GB" sz="1200" dirty="0">
                <a:latin typeface="Montserrat Medium" panose="00000600000000000000" pitchFamily="2" charset="0"/>
              </a:rPr>
              <a:t>Finding similarities &amp; differences among participants</a:t>
            </a:r>
          </a:p>
        </p:txBody>
      </p:sp>
      <p:sp>
        <p:nvSpPr>
          <p:cNvPr id="38" name="Textfeld 4">
            <a:extLst>
              <a:ext uri="{FF2B5EF4-FFF2-40B4-BE49-F238E27FC236}">
                <a16:creationId xmlns:a16="http://schemas.microsoft.com/office/drawing/2014/main" id="{EF87BC92-10A1-45AF-92A7-3020909AC997}"/>
              </a:ext>
            </a:extLst>
          </p:cNvPr>
          <p:cNvSpPr txBox="1"/>
          <p:nvPr/>
        </p:nvSpPr>
        <p:spPr>
          <a:xfrm>
            <a:off x="9902156" y="5253482"/>
            <a:ext cx="2016004" cy="830997"/>
          </a:xfrm>
          <a:prstGeom prst="rect">
            <a:avLst/>
          </a:prstGeom>
          <a:noFill/>
        </p:spPr>
        <p:txBody>
          <a:bodyPr wrap="square" rtlCol="0">
            <a:spAutoFit/>
          </a:bodyPr>
          <a:lstStyle/>
          <a:p>
            <a:pPr algn="ctr"/>
            <a:r>
              <a:rPr lang="en-GB" sz="1200" dirty="0">
                <a:latin typeface="Montserrat Medium" panose="00000600000000000000" pitchFamily="2" charset="0"/>
              </a:rPr>
              <a:t>Writing captions …</a:t>
            </a:r>
          </a:p>
          <a:p>
            <a:pPr algn="ctr"/>
            <a:endParaRPr lang="en-GB" sz="1200" dirty="0">
              <a:latin typeface="Montserrat Medium" panose="00000600000000000000" pitchFamily="2" charset="0"/>
            </a:endParaRPr>
          </a:p>
          <a:p>
            <a:pPr algn="ctr"/>
            <a:r>
              <a:rPr lang="en-GB" sz="1200" dirty="0">
                <a:latin typeface="Montserrat Medium" panose="00000600000000000000" pitchFamily="2" charset="0"/>
              </a:rPr>
              <a:t>… and Exhibiting Results!</a:t>
            </a:r>
          </a:p>
        </p:txBody>
      </p:sp>
      <p:sp>
        <p:nvSpPr>
          <p:cNvPr id="33" name="CustomShape 4">
            <a:extLst>
              <a:ext uri="{FF2B5EF4-FFF2-40B4-BE49-F238E27FC236}">
                <a16:creationId xmlns:a16="http://schemas.microsoft.com/office/drawing/2014/main" id="{5BCD180F-57F6-FBF2-6D2B-9124733D6D46}"/>
              </a:ext>
            </a:extLst>
          </p:cNvPr>
          <p:cNvSpPr/>
          <p:nvPr/>
        </p:nvSpPr>
        <p:spPr>
          <a:xfrm>
            <a:off x="884160" y="1593720"/>
            <a:ext cx="11034000" cy="4934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Autofit/>
          </a:bodyPr>
          <a:lstStyle/>
          <a:p>
            <a:pPr>
              <a:lnSpc>
                <a:spcPct val="150000"/>
              </a:lnSpc>
              <a:spcAft>
                <a:spcPts val="1200"/>
              </a:spcAft>
              <a:tabLst>
                <a:tab pos="0" algn="l"/>
              </a:tabLst>
            </a:pPr>
            <a:r>
              <a:rPr lang="en-GB" sz="2000" b="1" spc="-1" dirty="0">
                <a:solidFill>
                  <a:srgbClr val="223E92"/>
                </a:solidFill>
                <a:highlight>
                  <a:srgbClr val="FFC906"/>
                </a:highlight>
                <a:latin typeface="Montserrat Medium" panose="00000600000000000000" pitchFamily="2" charset="0"/>
              </a:rPr>
              <a:t>Overview of the Process</a:t>
            </a:r>
          </a:p>
        </p:txBody>
      </p:sp>
      <p:sp>
        <p:nvSpPr>
          <p:cNvPr id="32" name="CustomShape 1">
            <a:extLst>
              <a:ext uri="{FF2B5EF4-FFF2-40B4-BE49-F238E27FC236}">
                <a16:creationId xmlns:a16="http://schemas.microsoft.com/office/drawing/2014/main" id="{9ECB1B8E-F054-3F3D-57B4-DE028A128DAA}"/>
              </a:ext>
            </a:extLst>
          </p:cNvPr>
          <p:cNvSpPr/>
          <p:nvPr/>
        </p:nvSpPr>
        <p:spPr>
          <a:xfrm>
            <a:off x="884160" y="382320"/>
            <a:ext cx="11034000" cy="10681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90000"/>
              </a:lnSpc>
              <a:spcAft>
                <a:spcPts val="600"/>
              </a:spcAft>
            </a:pPr>
            <a:r>
              <a:rPr lang="en-GB" sz="2400" b="1" strike="noStrike" cap="all" spc="182" dirty="0">
                <a:solidFill>
                  <a:srgbClr val="223E92"/>
                </a:solidFill>
                <a:latin typeface="Montserrat ExtraBold" pitchFamily="2" charset="0"/>
                <a:ea typeface="DejaVu Sans"/>
              </a:rPr>
              <a:t>Intro - </a:t>
            </a:r>
            <a:r>
              <a:rPr lang="en-GB" sz="2400" b="1" cap="all" spc="182" dirty="0">
                <a:solidFill>
                  <a:srgbClr val="223E92"/>
                </a:solidFill>
                <a:latin typeface="Montserrat ExtraBold" pitchFamily="2" charset="0"/>
              </a:rPr>
              <a:t>the photovoice method</a:t>
            </a:r>
            <a:br>
              <a:rPr lang="en-GB" sz="2400" dirty="0">
                <a:solidFill>
                  <a:srgbClr val="223E92"/>
                </a:solidFill>
                <a:latin typeface="Montserrat ExtraBold" pitchFamily="2" charset="0"/>
              </a:rPr>
            </a:br>
            <a:r>
              <a:rPr lang="en-GB" b="1" cap="all" spc="182" dirty="0">
                <a:solidFill>
                  <a:srgbClr val="223E92"/>
                </a:solidFill>
                <a:latin typeface="Montserrat ExtraBold" pitchFamily="2" charset="0"/>
              </a:rPr>
              <a:t>photovoice, what’s that?</a:t>
            </a:r>
          </a:p>
        </p:txBody>
      </p:sp>
    </p:spTree>
    <p:extLst>
      <p:ext uri="{BB962C8B-B14F-4D97-AF65-F5344CB8AC3E}">
        <p14:creationId xmlns:p14="http://schemas.microsoft.com/office/powerpoint/2010/main" val="2966988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35" grpId="0"/>
      <p:bldP spid="36" grpId="0"/>
      <p:bldP spid="37" grpId="0"/>
      <p:bldP spid="3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1" name="CustomShape 1"/>
          <p:cNvSpPr/>
          <p:nvPr/>
        </p:nvSpPr>
        <p:spPr>
          <a:xfrm>
            <a:off x="884160" y="382320"/>
            <a:ext cx="11034000" cy="10681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90000"/>
              </a:lnSpc>
              <a:spcAft>
                <a:spcPts val="600"/>
              </a:spcAft>
            </a:pPr>
            <a:r>
              <a:rPr lang="en-GB" sz="3600" b="1" strike="noStrike" cap="all" spc="182" dirty="0">
                <a:solidFill>
                  <a:srgbClr val="223E92"/>
                </a:solidFill>
                <a:latin typeface="Montserrat ExtraBold" pitchFamily="2" charset="0"/>
                <a:ea typeface="DejaVu Sans"/>
              </a:rPr>
              <a:t>Photovoice … what’s that?</a:t>
            </a:r>
            <a:br>
              <a:rPr lang="en-GB" dirty="0">
                <a:solidFill>
                  <a:srgbClr val="223E92"/>
                </a:solidFill>
                <a:latin typeface="Montserrat ExtraBold" pitchFamily="2" charset="0"/>
              </a:rPr>
            </a:br>
            <a:r>
              <a:rPr lang="en-GB" sz="2800" b="1" cap="all" spc="182" dirty="0">
                <a:solidFill>
                  <a:srgbClr val="223E92"/>
                </a:solidFill>
                <a:latin typeface="Montserrat ExtraBold" pitchFamily="2" charset="0"/>
              </a:rPr>
              <a:t>Example of results</a:t>
            </a:r>
          </a:p>
        </p:txBody>
      </p:sp>
      <p:pic>
        <p:nvPicPr>
          <p:cNvPr id="543" name="Grafik 20" descr="http://eacea.ec.europa.eu/img/logos/erasmus_plus/eu_flag_co_funded_pos_%5Brgb%5D_right.jpg"/>
          <p:cNvPicPr/>
          <p:nvPr/>
        </p:nvPicPr>
        <p:blipFill>
          <a:blip r:embed="rId3" cstate="screen">
            <a:extLst>
              <a:ext uri="{28A0092B-C50C-407E-A947-70E740481C1C}">
                <a14:useLocalDpi xmlns:a14="http://schemas.microsoft.com/office/drawing/2010/main"/>
              </a:ext>
            </a:extLst>
          </a:blip>
          <a:stretch/>
        </p:blipFill>
        <p:spPr>
          <a:xfrm>
            <a:off x="10025280" y="6340680"/>
            <a:ext cx="1827720" cy="519120"/>
          </a:xfrm>
          <a:prstGeom prst="rect">
            <a:avLst/>
          </a:prstGeom>
          <a:ln>
            <a:noFill/>
          </a:ln>
        </p:spPr>
      </p:pic>
      <p:pic>
        <p:nvPicPr>
          <p:cNvPr id="544" name="Picture 2" descr="Image result for logo facebook"/>
          <p:cNvPicPr/>
          <p:nvPr/>
        </p:nvPicPr>
        <p:blipFill>
          <a:blip r:embed="rId4" cstate="screen">
            <a:extLst>
              <a:ext uri="{28A0092B-C50C-407E-A947-70E740481C1C}">
                <a14:useLocalDpi xmlns:a14="http://schemas.microsoft.com/office/drawing/2010/main"/>
              </a:ext>
            </a:extLst>
          </a:blip>
          <a:stretch/>
        </p:blipFill>
        <p:spPr>
          <a:xfrm>
            <a:off x="2844360" y="6452280"/>
            <a:ext cx="391320" cy="391320"/>
          </a:xfrm>
          <a:prstGeom prst="rect">
            <a:avLst/>
          </a:prstGeom>
          <a:ln>
            <a:noFill/>
          </a:ln>
        </p:spPr>
      </p:pic>
      <p:pic>
        <p:nvPicPr>
          <p:cNvPr id="545" name="Picture 5" descr="Image result for logo twitter"/>
          <p:cNvPicPr/>
          <p:nvPr/>
        </p:nvPicPr>
        <p:blipFill>
          <a:blip r:embed="rId5" cstate="screen">
            <a:extLst>
              <a:ext uri="{28A0092B-C50C-407E-A947-70E740481C1C}">
                <a14:useLocalDpi xmlns:a14="http://schemas.microsoft.com/office/drawing/2010/main"/>
              </a:ext>
            </a:extLst>
          </a:blip>
          <a:stretch/>
        </p:blipFill>
        <p:spPr>
          <a:xfrm>
            <a:off x="7256160" y="6533280"/>
            <a:ext cx="388080" cy="290520"/>
          </a:xfrm>
          <a:prstGeom prst="rect">
            <a:avLst/>
          </a:prstGeom>
          <a:ln>
            <a:noFill/>
          </a:ln>
        </p:spPr>
      </p:pic>
      <p:sp>
        <p:nvSpPr>
          <p:cNvPr id="546" name="CustomShape 2"/>
          <p:cNvSpPr/>
          <p:nvPr/>
        </p:nvSpPr>
        <p:spPr>
          <a:xfrm>
            <a:off x="7547760" y="6483960"/>
            <a:ext cx="2653200" cy="371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r>
              <a:rPr lang="en-US" sz="1200" b="1" strike="noStrike" spc="32" dirty="0">
                <a:solidFill>
                  <a:srgbClr val="0A3A61"/>
                </a:solidFill>
                <a:latin typeface="Montserrat" panose="00000500000000000000" pitchFamily="2" charset="0"/>
                <a:ea typeface="Verdana"/>
              </a:rPr>
              <a:t>@YESForumoffice</a:t>
            </a:r>
            <a:endParaRPr lang="en-GB" sz="1200" b="0" strike="noStrike" spc="-1" dirty="0">
              <a:solidFill>
                <a:srgbClr val="0A3A61"/>
              </a:solidFill>
              <a:latin typeface="Montserrat" panose="00000500000000000000" pitchFamily="2" charset="0"/>
            </a:endParaRPr>
          </a:p>
        </p:txBody>
      </p:sp>
      <p:sp>
        <p:nvSpPr>
          <p:cNvPr id="547" name="CustomShape 3"/>
          <p:cNvSpPr/>
          <p:nvPr/>
        </p:nvSpPr>
        <p:spPr>
          <a:xfrm>
            <a:off x="3193200" y="6471720"/>
            <a:ext cx="2984040" cy="3582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r>
              <a:rPr lang="en-US" sz="1200" b="1" strike="noStrike" spc="32" dirty="0">
                <a:solidFill>
                  <a:srgbClr val="0A3A61"/>
                </a:solidFill>
                <a:latin typeface="Montserrat" panose="00000500000000000000" pitchFamily="2" charset="0"/>
                <a:ea typeface="Verdana"/>
              </a:rPr>
              <a:t>facebook.com/</a:t>
            </a:r>
            <a:r>
              <a:rPr lang="en-US" sz="1200" b="1" strike="noStrike" spc="32" dirty="0" err="1">
                <a:solidFill>
                  <a:srgbClr val="0A3A61"/>
                </a:solidFill>
                <a:latin typeface="Montserrat" panose="00000500000000000000" pitchFamily="2" charset="0"/>
                <a:ea typeface="Verdana"/>
              </a:rPr>
              <a:t>YES.Forum</a:t>
            </a:r>
            <a:endParaRPr lang="en-GB" sz="1200" b="0" strike="noStrike" spc="-1" dirty="0">
              <a:solidFill>
                <a:srgbClr val="0A3A61"/>
              </a:solidFill>
              <a:latin typeface="Montserrat" panose="00000500000000000000" pitchFamily="2" charset="0"/>
            </a:endParaRPr>
          </a:p>
        </p:txBody>
      </p:sp>
      <p:pic>
        <p:nvPicPr>
          <p:cNvPr id="11" name="Picture 10">
            <a:extLst>
              <a:ext uri="{FF2B5EF4-FFF2-40B4-BE49-F238E27FC236}">
                <a16:creationId xmlns:a16="http://schemas.microsoft.com/office/drawing/2014/main" id="{EA4F396F-DB01-4AD6-981A-FBBEDE134E4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20400" y="6355868"/>
            <a:ext cx="902280" cy="383260"/>
          </a:xfrm>
          <a:prstGeom prst="rect">
            <a:avLst/>
          </a:prstGeom>
        </p:spPr>
      </p:pic>
      <p:sp>
        <p:nvSpPr>
          <p:cNvPr id="2" name="Title 1">
            <a:extLst>
              <a:ext uri="{FF2B5EF4-FFF2-40B4-BE49-F238E27FC236}">
                <a16:creationId xmlns:a16="http://schemas.microsoft.com/office/drawing/2014/main" id="{406C77DA-F658-4C5A-4BE9-EE543CB8732E}"/>
              </a:ext>
            </a:extLst>
          </p:cNvPr>
          <p:cNvSpPr txBox="1">
            <a:spLocks/>
          </p:cNvSpPr>
          <p:nvPr/>
        </p:nvSpPr>
        <p:spPr>
          <a:xfrm>
            <a:off x="1543854" y="1956390"/>
            <a:ext cx="9266771" cy="3148160"/>
          </a:xfrm>
          <a:prstGeom prst="rect">
            <a:avLst/>
          </a:prstGeom>
          <a:ln w="19050">
            <a:solidFill>
              <a:schemeClr val="accent1">
                <a:lumMod val="75000"/>
              </a:schemeClr>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lvl="1" algn="ctr">
              <a:spcBef>
                <a:spcPts val="1200"/>
              </a:spcBef>
              <a:spcAft>
                <a:spcPts val="2400"/>
              </a:spcAft>
              <a:tabLst>
                <a:tab pos="0" algn="l"/>
              </a:tabLst>
            </a:pPr>
            <a:r>
              <a:rPr lang="en-GB" sz="2800" b="1" kern="0" spc="-1">
                <a:solidFill>
                  <a:srgbClr val="223E92"/>
                </a:solidFill>
                <a:uFill>
                  <a:solidFill>
                    <a:srgbClr val="FFC906"/>
                  </a:solidFill>
                </a:uFill>
                <a:latin typeface="Montserrat Medium" panose="00000600000000000000" pitchFamily="2" charset="0"/>
              </a:rPr>
              <a:t>“How do you imagine your European utopia in 20 years?”</a:t>
            </a:r>
            <a:br>
              <a:rPr lang="en-GB" sz="2800" b="1" kern="0" spc="-1">
                <a:solidFill>
                  <a:srgbClr val="223E92"/>
                </a:solidFill>
                <a:uFill>
                  <a:solidFill>
                    <a:srgbClr val="FFC906"/>
                  </a:solidFill>
                </a:uFill>
                <a:latin typeface="Montserrat Medium" panose="00000600000000000000" pitchFamily="2" charset="0"/>
              </a:rPr>
            </a:br>
            <a:br>
              <a:rPr lang="en-GB" sz="2800" b="1" kern="0" spc="-1">
                <a:solidFill>
                  <a:srgbClr val="223E92"/>
                </a:solidFill>
                <a:uFill>
                  <a:solidFill>
                    <a:srgbClr val="FFC906"/>
                  </a:solidFill>
                </a:uFill>
                <a:latin typeface="Montserrat Medium" panose="00000600000000000000" pitchFamily="2" charset="0"/>
              </a:rPr>
            </a:br>
            <a:br>
              <a:rPr lang="en-GB" sz="2800" b="1" kern="0" spc="-1">
                <a:solidFill>
                  <a:srgbClr val="223E92"/>
                </a:solidFill>
                <a:uFill>
                  <a:solidFill>
                    <a:srgbClr val="FFC906"/>
                  </a:solidFill>
                </a:uFill>
                <a:latin typeface="Montserrat Medium" panose="00000600000000000000" pitchFamily="2" charset="0"/>
              </a:rPr>
            </a:br>
            <a:br>
              <a:rPr lang="en-GB" sz="2000" b="1" i="1" kern="0" spc="-1">
                <a:solidFill>
                  <a:srgbClr val="223E92"/>
                </a:solidFill>
                <a:uFill>
                  <a:solidFill>
                    <a:srgbClr val="FFC906"/>
                  </a:solidFill>
                </a:uFill>
                <a:latin typeface="Montserrat Medium" panose="00000600000000000000" pitchFamily="2" charset="0"/>
              </a:rPr>
            </a:br>
            <a:r>
              <a:rPr lang="en-GB" sz="2000" b="1" i="1" kern="0" spc="-1">
                <a:solidFill>
                  <a:srgbClr val="223E92"/>
                </a:solidFill>
                <a:uFill>
                  <a:solidFill>
                    <a:srgbClr val="FFC906"/>
                  </a:solidFill>
                </a:uFill>
                <a:latin typeface="Montserrat Medium" panose="00000600000000000000" pitchFamily="2" charset="0"/>
              </a:rPr>
              <a:t>Photovoice Training – 22-25 May 2022, Viareggio (IT)</a:t>
            </a:r>
            <a:br>
              <a:rPr lang="en-GB" sz="2000" b="1" i="1" kern="0" spc="-1">
                <a:solidFill>
                  <a:srgbClr val="223E92"/>
                </a:solidFill>
                <a:uFill>
                  <a:solidFill>
                    <a:srgbClr val="FFC906"/>
                  </a:solidFill>
                </a:uFill>
                <a:latin typeface="Montserrat Medium" panose="00000600000000000000" pitchFamily="2" charset="0"/>
              </a:rPr>
            </a:br>
            <a:br>
              <a:rPr lang="en-GB" sz="2000" b="1" i="1" kern="0" spc="-1">
                <a:solidFill>
                  <a:srgbClr val="223E92"/>
                </a:solidFill>
                <a:uFill>
                  <a:solidFill>
                    <a:srgbClr val="FFC906"/>
                  </a:solidFill>
                </a:uFill>
                <a:latin typeface="Montserrat Medium" panose="00000600000000000000" pitchFamily="2" charset="0"/>
              </a:rPr>
            </a:br>
            <a:r>
              <a:rPr lang="en-GB" sz="2000" b="1" i="1" kern="0" spc="-1">
                <a:solidFill>
                  <a:srgbClr val="223E92"/>
                </a:solidFill>
                <a:uFill>
                  <a:solidFill>
                    <a:srgbClr val="FFC906"/>
                  </a:solidFill>
                </a:uFill>
                <a:latin typeface="Montserrat Medium" panose="00000600000000000000" pitchFamily="2" charset="0"/>
              </a:rPr>
              <a:t>Results by the participants</a:t>
            </a:r>
            <a:endParaRPr lang="en-GB" sz="2800" b="1" i="1" kern="0" spc="-1" dirty="0">
              <a:solidFill>
                <a:srgbClr val="223E92"/>
              </a:solidFill>
              <a:uFill>
                <a:solidFill>
                  <a:srgbClr val="FFC906"/>
                </a:solidFill>
              </a:uFill>
              <a:latin typeface="Montserrat Medium" panose="00000600000000000000" pitchFamily="2" charset="0"/>
            </a:endParaRPr>
          </a:p>
        </p:txBody>
      </p:sp>
    </p:spTree>
    <p:extLst>
      <p:ext uri="{BB962C8B-B14F-4D97-AF65-F5344CB8AC3E}">
        <p14:creationId xmlns:p14="http://schemas.microsoft.com/office/powerpoint/2010/main" val="36548038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1" name="CustomShape 1"/>
          <p:cNvSpPr/>
          <p:nvPr/>
        </p:nvSpPr>
        <p:spPr>
          <a:xfrm>
            <a:off x="884160" y="382320"/>
            <a:ext cx="11034000" cy="10681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90000"/>
              </a:lnSpc>
              <a:spcAft>
                <a:spcPts val="600"/>
              </a:spcAft>
            </a:pPr>
            <a:r>
              <a:rPr lang="en-GB" sz="3600" b="1" strike="noStrike" cap="all" spc="182" dirty="0">
                <a:solidFill>
                  <a:srgbClr val="223E92"/>
                </a:solidFill>
                <a:latin typeface="Montserrat ExtraBold" pitchFamily="2" charset="0"/>
                <a:ea typeface="DejaVu Sans"/>
              </a:rPr>
              <a:t>Photovoice … what’s that?</a:t>
            </a:r>
            <a:br>
              <a:rPr lang="en-GB" dirty="0">
                <a:solidFill>
                  <a:srgbClr val="223E92"/>
                </a:solidFill>
                <a:latin typeface="Montserrat ExtraBold" pitchFamily="2" charset="0"/>
              </a:rPr>
            </a:br>
            <a:r>
              <a:rPr lang="en-GB" sz="2800" b="1" cap="all" spc="182" dirty="0">
                <a:solidFill>
                  <a:srgbClr val="223E92"/>
                </a:solidFill>
                <a:latin typeface="Montserrat ExtraBold" pitchFamily="2" charset="0"/>
              </a:rPr>
              <a:t>Example of results</a:t>
            </a:r>
          </a:p>
        </p:txBody>
      </p:sp>
      <p:pic>
        <p:nvPicPr>
          <p:cNvPr id="543" name="Grafik 20" descr="http://eacea.ec.europa.eu/img/logos/erasmus_plus/eu_flag_co_funded_pos_%5Brgb%5D_right.jpg"/>
          <p:cNvPicPr/>
          <p:nvPr/>
        </p:nvPicPr>
        <p:blipFill>
          <a:blip r:embed="rId3" cstate="screen">
            <a:extLst>
              <a:ext uri="{28A0092B-C50C-407E-A947-70E740481C1C}">
                <a14:useLocalDpi xmlns:a14="http://schemas.microsoft.com/office/drawing/2010/main"/>
              </a:ext>
            </a:extLst>
          </a:blip>
          <a:stretch/>
        </p:blipFill>
        <p:spPr>
          <a:xfrm>
            <a:off x="10025280" y="6340680"/>
            <a:ext cx="1827720" cy="519120"/>
          </a:xfrm>
          <a:prstGeom prst="rect">
            <a:avLst/>
          </a:prstGeom>
          <a:ln>
            <a:noFill/>
          </a:ln>
        </p:spPr>
      </p:pic>
      <p:pic>
        <p:nvPicPr>
          <p:cNvPr id="544" name="Picture 2" descr="Image result for logo facebook"/>
          <p:cNvPicPr/>
          <p:nvPr/>
        </p:nvPicPr>
        <p:blipFill>
          <a:blip r:embed="rId4" cstate="screen">
            <a:extLst>
              <a:ext uri="{28A0092B-C50C-407E-A947-70E740481C1C}">
                <a14:useLocalDpi xmlns:a14="http://schemas.microsoft.com/office/drawing/2010/main"/>
              </a:ext>
            </a:extLst>
          </a:blip>
          <a:stretch/>
        </p:blipFill>
        <p:spPr>
          <a:xfrm>
            <a:off x="2844360" y="6452280"/>
            <a:ext cx="391320" cy="391320"/>
          </a:xfrm>
          <a:prstGeom prst="rect">
            <a:avLst/>
          </a:prstGeom>
          <a:ln>
            <a:noFill/>
          </a:ln>
        </p:spPr>
      </p:pic>
      <p:pic>
        <p:nvPicPr>
          <p:cNvPr id="545" name="Picture 5" descr="Image result for logo twitter"/>
          <p:cNvPicPr/>
          <p:nvPr/>
        </p:nvPicPr>
        <p:blipFill>
          <a:blip r:embed="rId5" cstate="screen">
            <a:extLst>
              <a:ext uri="{28A0092B-C50C-407E-A947-70E740481C1C}">
                <a14:useLocalDpi xmlns:a14="http://schemas.microsoft.com/office/drawing/2010/main"/>
              </a:ext>
            </a:extLst>
          </a:blip>
          <a:stretch/>
        </p:blipFill>
        <p:spPr>
          <a:xfrm>
            <a:off x="7256160" y="6533280"/>
            <a:ext cx="388080" cy="290520"/>
          </a:xfrm>
          <a:prstGeom prst="rect">
            <a:avLst/>
          </a:prstGeom>
          <a:ln>
            <a:noFill/>
          </a:ln>
        </p:spPr>
      </p:pic>
      <p:sp>
        <p:nvSpPr>
          <p:cNvPr id="546" name="CustomShape 2"/>
          <p:cNvSpPr/>
          <p:nvPr/>
        </p:nvSpPr>
        <p:spPr>
          <a:xfrm>
            <a:off x="7547760" y="6483960"/>
            <a:ext cx="2653200" cy="371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r>
              <a:rPr lang="en-US" sz="1200" b="1" strike="noStrike" spc="32" dirty="0">
                <a:solidFill>
                  <a:srgbClr val="0A3A61"/>
                </a:solidFill>
                <a:latin typeface="Montserrat" panose="00000500000000000000" pitchFamily="2" charset="0"/>
                <a:ea typeface="Verdana"/>
              </a:rPr>
              <a:t>@YESForumoffice</a:t>
            </a:r>
            <a:endParaRPr lang="en-GB" sz="1200" b="0" strike="noStrike" spc="-1" dirty="0">
              <a:solidFill>
                <a:srgbClr val="0A3A61"/>
              </a:solidFill>
              <a:latin typeface="Montserrat" panose="00000500000000000000" pitchFamily="2" charset="0"/>
            </a:endParaRPr>
          </a:p>
        </p:txBody>
      </p:sp>
      <p:sp>
        <p:nvSpPr>
          <p:cNvPr id="547" name="CustomShape 3"/>
          <p:cNvSpPr/>
          <p:nvPr/>
        </p:nvSpPr>
        <p:spPr>
          <a:xfrm>
            <a:off x="3193200" y="6471720"/>
            <a:ext cx="2984040" cy="3582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r>
              <a:rPr lang="en-US" sz="1200" b="1" strike="noStrike" spc="32" dirty="0">
                <a:solidFill>
                  <a:srgbClr val="0A3A61"/>
                </a:solidFill>
                <a:latin typeface="Montserrat" panose="00000500000000000000" pitchFamily="2" charset="0"/>
                <a:ea typeface="Verdana"/>
              </a:rPr>
              <a:t>facebook.com/</a:t>
            </a:r>
            <a:r>
              <a:rPr lang="en-US" sz="1200" b="1" strike="noStrike" spc="32" dirty="0" err="1">
                <a:solidFill>
                  <a:srgbClr val="0A3A61"/>
                </a:solidFill>
                <a:latin typeface="Montserrat" panose="00000500000000000000" pitchFamily="2" charset="0"/>
                <a:ea typeface="Verdana"/>
              </a:rPr>
              <a:t>YES.Forum</a:t>
            </a:r>
            <a:endParaRPr lang="en-GB" sz="1200" b="0" strike="noStrike" spc="-1" dirty="0">
              <a:solidFill>
                <a:srgbClr val="0A3A61"/>
              </a:solidFill>
              <a:latin typeface="Montserrat" panose="00000500000000000000" pitchFamily="2" charset="0"/>
            </a:endParaRPr>
          </a:p>
        </p:txBody>
      </p:sp>
      <p:pic>
        <p:nvPicPr>
          <p:cNvPr id="11" name="Picture 10">
            <a:extLst>
              <a:ext uri="{FF2B5EF4-FFF2-40B4-BE49-F238E27FC236}">
                <a16:creationId xmlns:a16="http://schemas.microsoft.com/office/drawing/2014/main" id="{EA4F396F-DB01-4AD6-981A-FBBEDE134E4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20400" y="6355868"/>
            <a:ext cx="902280" cy="383260"/>
          </a:xfrm>
          <a:prstGeom prst="rect">
            <a:avLst/>
          </a:prstGeom>
        </p:spPr>
      </p:pic>
      <p:sp>
        <p:nvSpPr>
          <p:cNvPr id="2" name="Title 1">
            <a:extLst>
              <a:ext uri="{FF2B5EF4-FFF2-40B4-BE49-F238E27FC236}">
                <a16:creationId xmlns:a16="http://schemas.microsoft.com/office/drawing/2014/main" id="{B40308DC-F4A4-91C5-E4C5-13587284D7A1}"/>
              </a:ext>
            </a:extLst>
          </p:cNvPr>
          <p:cNvSpPr txBox="1">
            <a:spLocks/>
          </p:cNvSpPr>
          <p:nvPr/>
        </p:nvSpPr>
        <p:spPr>
          <a:xfrm>
            <a:off x="7475021" y="1499759"/>
            <a:ext cx="3965611" cy="4501638"/>
          </a:xfrm>
          <a:prstGeom prst="rect">
            <a:avLst/>
          </a:prstGeom>
          <a:ln w="19050">
            <a:solidFill>
              <a:schemeClr val="accent1">
                <a:lumMod val="75000"/>
              </a:schemeClr>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lnSpc>
                <a:spcPct val="120000"/>
              </a:lnSpc>
              <a:buFont typeface="Arial" panose="020B0604020202020204" pitchFamily="34" charset="0"/>
              <a:buNone/>
            </a:pPr>
            <a:r>
              <a:rPr lang="en-NL" sz="1600" i="1" dirty="0">
                <a:latin typeface="+mn-lt"/>
              </a:rPr>
              <a:t>This picture represents  inequality. You see the small bird wich can be seen as a person with less power being fright</a:t>
            </a:r>
            <a:r>
              <a:rPr lang="en-GB" sz="1600" i="1" dirty="0" err="1">
                <a:latin typeface="+mn-lt"/>
              </a:rPr>
              <a:t>ened</a:t>
            </a:r>
            <a:r>
              <a:rPr lang="en-NL" sz="1600" i="1" dirty="0">
                <a:latin typeface="+mn-lt"/>
              </a:rPr>
              <a:t> of the big bird wich can be seen as a person with a lot of power. And that is how the world is today.</a:t>
            </a:r>
            <a:br>
              <a:rPr lang="en-NL" sz="1600" i="1" dirty="0">
                <a:latin typeface="+mn-lt"/>
              </a:rPr>
            </a:br>
            <a:endParaRPr lang="en-NL" sz="1600" i="1" dirty="0">
              <a:latin typeface="+mn-lt"/>
            </a:endParaRPr>
          </a:p>
        </p:txBody>
      </p:sp>
      <p:pic>
        <p:nvPicPr>
          <p:cNvPr id="3" name="Content Placeholder 5">
            <a:extLst>
              <a:ext uri="{FF2B5EF4-FFF2-40B4-BE49-F238E27FC236}">
                <a16:creationId xmlns:a16="http://schemas.microsoft.com/office/drawing/2014/main" id="{4AE09F67-0C7C-10D2-23E5-039EABD0A74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74989" y="1499760"/>
            <a:ext cx="6002182" cy="4501638"/>
          </a:xfrm>
          <a:prstGeom prst="rect">
            <a:avLst/>
          </a:prstGeom>
        </p:spPr>
      </p:pic>
    </p:spTree>
    <p:extLst>
      <p:ext uri="{BB962C8B-B14F-4D97-AF65-F5344CB8AC3E}">
        <p14:creationId xmlns:p14="http://schemas.microsoft.com/office/powerpoint/2010/main" val="30296692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1" name="CustomShape 1"/>
          <p:cNvSpPr/>
          <p:nvPr/>
        </p:nvSpPr>
        <p:spPr>
          <a:xfrm>
            <a:off x="884160" y="382320"/>
            <a:ext cx="11034000" cy="10681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90000"/>
              </a:lnSpc>
              <a:spcAft>
                <a:spcPts val="600"/>
              </a:spcAft>
            </a:pPr>
            <a:r>
              <a:rPr lang="en-GB" sz="3600" b="1" strike="noStrike" cap="all" spc="182" dirty="0">
                <a:solidFill>
                  <a:srgbClr val="223E92"/>
                </a:solidFill>
                <a:latin typeface="Montserrat ExtraBold" pitchFamily="2" charset="0"/>
                <a:ea typeface="DejaVu Sans"/>
              </a:rPr>
              <a:t>Photovoice … what’s that?</a:t>
            </a:r>
            <a:br>
              <a:rPr lang="en-GB" dirty="0">
                <a:solidFill>
                  <a:srgbClr val="223E92"/>
                </a:solidFill>
                <a:latin typeface="Montserrat ExtraBold" pitchFamily="2" charset="0"/>
              </a:rPr>
            </a:br>
            <a:r>
              <a:rPr lang="en-GB" sz="2800" b="1" cap="all" spc="182" dirty="0">
                <a:solidFill>
                  <a:srgbClr val="223E92"/>
                </a:solidFill>
                <a:latin typeface="Montserrat ExtraBold" pitchFamily="2" charset="0"/>
              </a:rPr>
              <a:t>Example of results</a:t>
            </a:r>
          </a:p>
        </p:txBody>
      </p:sp>
      <p:pic>
        <p:nvPicPr>
          <p:cNvPr id="543" name="Grafik 20" descr="http://eacea.ec.europa.eu/img/logos/erasmus_plus/eu_flag_co_funded_pos_%5Brgb%5D_right.jpg"/>
          <p:cNvPicPr/>
          <p:nvPr/>
        </p:nvPicPr>
        <p:blipFill>
          <a:blip r:embed="rId3" cstate="screen">
            <a:extLst>
              <a:ext uri="{28A0092B-C50C-407E-A947-70E740481C1C}">
                <a14:useLocalDpi xmlns:a14="http://schemas.microsoft.com/office/drawing/2010/main"/>
              </a:ext>
            </a:extLst>
          </a:blip>
          <a:stretch/>
        </p:blipFill>
        <p:spPr>
          <a:xfrm>
            <a:off x="10025280" y="6340680"/>
            <a:ext cx="1827720" cy="519120"/>
          </a:xfrm>
          <a:prstGeom prst="rect">
            <a:avLst/>
          </a:prstGeom>
          <a:ln>
            <a:noFill/>
          </a:ln>
        </p:spPr>
      </p:pic>
      <p:pic>
        <p:nvPicPr>
          <p:cNvPr id="544" name="Picture 2" descr="Image result for logo facebook"/>
          <p:cNvPicPr/>
          <p:nvPr/>
        </p:nvPicPr>
        <p:blipFill>
          <a:blip r:embed="rId4" cstate="screen">
            <a:extLst>
              <a:ext uri="{28A0092B-C50C-407E-A947-70E740481C1C}">
                <a14:useLocalDpi xmlns:a14="http://schemas.microsoft.com/office/drawing/2010/main"/>
              </a:ext>
            </a:extLst>
          </a:blip>
          <a:stretch/>
        </p:blipFill>
        <p:spPr>
          <a:xfrm>
            <a:off x="2844360" y="6452280"/>
            <a:ext cx="391320" cy="391320"/>
          </a:xfrm>
          <a:prstGeom prst="rect">
            <a:avLst/>
          </a:prstGeom>
          <a:ln>
            <a:noFill/>
          </a:ln>
        </p:spPr>
      </p:pic>
      <p:pic>
        <p:nvPicPr>
          <p:cNvPr id="545" name="Picture 5" descr="Image result for logo twitter"/>
          <p:cNvPicPr/>
          <p:nvPr/>
        </p:nvPicPr>
        <p:blipFill>
          <a:blip r:embed="rId5" cstate="screen">
            <a:extLst>
              <a:ext uri="{28A0092B-C50C-407E-A947-70E740481C1C}">
                <a14:useLocalDpi xmlns:a14="http://schemas.microsoft.com/office/drawing/2010/main"/>
              </a:ext>
            </a:extLst>
          </a:blip>
          <a:stretch/>
        </p:blipFill>
        <p:spPr>
          <a:xfrm>
            <a:off x="7256160" y="6533280"/>
            <a:ext cx="388080" cy="290520"/>
          </a:xfrm>
          <a:prstGeom prst="rect">
            <a:avLst/>
          </a:prstGeom>
          <a:ln>
            <a:noFill/>
          </a:ln>
        </p:spPr>
      </p:pic>
      <p:sp>
        <p:nvSpPr>
          <p:cNvPr id="546" name="CustomShape 2"/>
          <p:cNvSpPr/>
          <p:nvPr/>
        </p:nvSpPr>
        <p:spPr>
          <a:xfrm>
            <a:off x="7547760" y="6483960"/>
            <a:ext cx="2653200" cy="371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r>
              <a:rPr lang="en-US" sz="1200" b="1" strike="noStrike" spc="32" dirty="0">
                <a:solidFill>
                  <a:srgbClr val="0A3A61"/>
                </a:solidFill>
                <a:latin typeface="Montserrat" panose="00000500000000000000" pitchFamily="2" charset="0"/>
                <a:ea typeface="Verdana"/>
              </a:rPr>
              <a:t>@YESForumoffice</a:t>
            </a:r>
            <a:endParaRPr lang="en-GB" sz="1200" b="0" strike="noStrike" spc="-1" dirty="0">
              <a:solidFill>
                <a:srgbClr val="0A3A61"/>
              </a:solidFill>
              <a:latin typeface="Montserrat" panose="00000500000000000000" pitchFamily="2" charset="0"/>
            </a:endParaRPr>
          </a:p>
        </p:txBody>
      </p:sp>
      <p:sp>
        <p:nvSpPr>
          <p:cNvPr id="547" name="CustomShape 3"/>
          <p:cNvSpPr/>
          <p:nvPr/>
        </p:nvSpPr>
        <p:spPr>
          <a:xfrm>
            <a:off x="3193200" y="6471720"/>
            <a:ext cx="2984040" cy="3582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r>
              <a:rPr lang="en-US" sz="1200" b="1" strike="noStrike" spc="32" dirty="0">
                <a:solidFill>
                  <a:srgbClr val="0A3A61"/>
                </a:solidFill>
                <a:latin typeface="Montserrat" panose="00000500000000000000" pitchFamily="2" charset="0"/>
                <a:ea typeface="Verdana"/>
              </a:rPr>
              <a:t>facebook.com/</a:t>
            </a:r>
            <a:r>
              <a:rPr lang="en-US" sz="1200" b="1" strike="noStrike" spc="32" dirty="0" err="1">
                <a:solidFill>
                  <a:srgbClr val="0A3A61"/>
                </a:solidFill>
                <a:latin typeface="Montserrat" panose="00000500000000000000" pitchFamily="2" charset="0"/>
                <a:ea typeface="Verdana"/>
              </a:rPr>
              <a:t>YES.Forum</a:t>
            </a:r>
            <a:endParaRPr lang="en-GB" sz="1200" b="0" strike="noStrike" spc="-1" dirty="0">
              <a:solidFill>
                <a:srgbClr val="0A3A61"/>
              </a:solidFill>
              <a:latin typeface="Montserrat" panose="00000500000000000000" pitchFamily="2" charset="0"/>
            </a:endParaRPr>
          </a:p>
        </p:txBody>
      </p:sp>
      <p:pic>
        <p:nvPicPr>
          <p:cNvPr id="11" name="Picture 10">
            <a:extLst>
              <a:ext uri="{FF2B5EF4-FFF2-40B4-BE49-F238E27FC236}">
                <a16:creationId xmlns:a16="http://schemas.microsoft.com/office/drawing/2014/main" id="{EA4F396F-DB01-4AD6-981A-FBBEDE134E4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20400" y="6355868"/>
            <a:ext cx="902280" cy="383260"/>
          </a:xfrm>
          <a:prstGeom prst="rect">
            <a:avLst/>
          </a:prstGeom>
        </p:spPr>
      </p:pic>
      <p:sp>
        <p:nvSpPr>
          <p:cNvPr id="2" name="Title 1">
            <a:extLst>
              <a:ext uri="{FF2B5EF4-FFF2-40B4-BE49-F238E27FC236}">
                <a16:creationId xmlns:a16="http://schemas.microsoft.com/office/drawing/2014/main" id="{B40308DC-F4A4-91C5-E4C5-13587284D7A1}"/>
              </a:ext>
            </a:extLst>
          </p:cNvPr>
          <p:cNvSpPr txBox="1">
            <a:spLocks/>
          </p:cNvSpPr>
          <p:nvPr/>
        </p:nvSpPr>
        <p:spPr>
          <a:xfrm>
            <a:off x="7256161" y="1499759"/>
            <a:ext cx="4596839" cy="4501638"/>
          </a:xfrm>
          <a:prstGeom prst="rect">
            <a:avLst/>
          </a:prstGeom>
          <a:ln w="19050">
            <a:solidFill>
              <a:schemeClr val="accent1">
                <a:lumMod val="75000"/>
              </a:schemeClr>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lnSpc>
                <a:spcPct val="120000"/>
              </a:lnSpc>
              <a:buFont typeface="Arial" panose="020B0604020202020204" pitchFamily="34" charset="0"/>
              <a:buNone/>
            </a:pPr>
            <a:r>
              <a:rPr lang="en-GB" sz="1300" i="1" dirty="0">
                <a:latin typeface="+mn-lt"/>
              </a:rPr>
              <a:t>In this picture you see a sign in several languages saying that the beach is private and reserved for paying guests, and that it is not allowed to even stop at the shoreline. In the background you can see the sea.</a:t>
            </a:r>
          </a:p>
          <a:p>
            <a:pPr algn="just">
              <a:lnSpc>
                <a:spcPct val="120000"/>
              </a:lnSpc>
              <a:buFont typeface="Arial" panose="020B0604020202020204" pitchFamily="34" charset="0"/>
              <a:buNone/>
            </a:pPr>
            <a:br>
              <a:rPr lang="en-GB" sz="1300" i="1" dirty="0">
                <a:latin typeface="+mn-lt"/>
              </a:rPr>
            </a:br>
            <a:r>
              <a:rPr lang="en-GB" sz="1300" i="1" dirty="0">
                <a:latin typeface="+mn-lt"/>
              </a:rPr>
              <a:t>For me, it foremost represents two things:</a:t>
            </a:r>
          </a:p>
          <a:p>
            <a:pPr algn="just">
              <a:lnSpc>
                <a:spcPct val="120000"/>
              </a:lnSpc>
              <a:buFont typeface="Arial" panose="020B0604020202020204" pitchFamily="34" charset="0"/>
              <a:buNone/>
            </a:pPr>
            <a:br>
              <a:rPr lang="en-GB" sz="1300" i="1" dirty="0">
                <a:latin typeface="+mn-lt"/>
              </a:rPr>
            </a:br>
            <a:r>
              <a:rPr lang="en-GB" sz="1300" i="1" dirty="0">
                <a:latin typeface="+mn-lt"/>
              </a:rPr>
              <a:t>- Capitalism: with which right are people privatizing nature, not to protect it, but to </a:t>
            </a:r>
            <a:r>
              <a:rPr lang="en-GB" sz="1300" i="1" dirty="0" err="1">
                <a:latin typeface="+mn-lt"/>
              </a:rPr>
              <a:t>profitize</a:t>
            </a:r>
            <a:r>
              <a:rPr lang="en-GB" sz="1300" i="1" dirty="0">
                <a:latin typeface="+mn-lt"/>
              </a:rPr>
              <a:t> it? (…)</a:t>
            </a:r>
          </a:p>
          <a:p>
            <a:pPr algn="just">
              <a:lnSpc>
                <a:spcPct val="120000"/>
              </a:lnSpc>
              <a:buFont typeface="Arial" panose="020B0604020202020204" pitchFamily="34" charset="0"/>
              <a:buNone/>
            </a:pPr>
            <a:br>
              <a:rPr lang="en-GB" sz="1300" i="1" dirty="0">
                <a:latin typeface="+mn-lt"/>
              </a:rPr>
            </a:br>
            <a:r>
              <a:rPr lang="en-GB" sz="1300" i="1" dirty="0">
                <a:latin typeface="+mn-lt"/>
              </a:rPr>
              <a:t>- Closed borders/fortress Europe: This very repelling sign directly in front of the  Mediterranean sea (…) symbolizes very strongly the restrictive immigration policy of Europe, where people live in wealth that the global south has to pay the prize for.</a:t>
            </a:r>
          </a:p>
          <a:p>
            <a:pPr algn="just">
              <a:lnSpc>
                <a:spcPct val="120000"/>
              </a:lnSpc>
              <a:buFont typeface="Arial" panose="020B0604020202020204" pitchFamily="34" charset="0"/>
              <a:buNone/>
            </a:pPr>
            <a:br>
              <a:rPr lang="en-GB" sz="1300" i="1" dirty="0">
                <a:latin typeface="+mn-lt"/>
              </a:rPr>
            </a:br>
            <a:r>
              <a:rPr lang="en-GB" sz="1300" i="1" dirty="0">
                <a:latin typeface="+mn-lt"/>
              </a:rPr>
              <a:t>In my vision of a Europe that offers a good life for everyone, this sign and the messages behind it would not exist</a:t>
            </a:r>
            <a:endParaRPr lang="en-NL" sz="1300" i="1" dirty="0">
              <a:latin typeface="+mn-lt"/>
            </a:endParaRPr>
          </a:p>
        </p:txBody>
      </p:sp>
      <p:pic>
        <p:nvPicPr>
          <p:cNvPr id="4" name="Inhaltsplatzhalter 3">
            <a:extLst>
              <a:ext uri="{FF2B5EF4-FFF2-40B4-BE49-F238E27FC236}">
                <a16:creationId xmlns:a16="http://schemas.microsoft.com/office/drawing/2014/main" id="{61A55862-196E-051A-F0C2-821073A93F5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74989" y="1486080"/>
            <a:ext cx="6020422" cy="4515317"/>
          </a:xfrm>
          <a:prstGeom prst="rect">
            <a:avLst/>
          </a:prstGeom>
        </p:spPr>
      </p:pic>
    </p:spTree>
    <p:extLst>
      <p:ext uri="{BB962C8B-B14F-4D97-AF65-F5344CB8AC3E}">
        <p14:creationId xmlns:p14="http://schemas.microsoft.com/office/powerpoint/2010/main" val="30824426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1" name="CustomShape 1"/>
          <p:cNvSpPr/>
          <p:nvPr/>
        </p:nvSpPr>
        <p:spPr>
          <a:xfrm>
            <a:off x="884160" y="382320"/>
            <a:ext cx="11034000" cy="10681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90000"/>
              </a:lnSpc>
              <a:spcAft>
                <a:spcPts val="600"/>
              </a:spcAft>
            </a:pPr>
            <a:r>
              <a:rPr lang="en-GB" sz="3600" b="1" strike="noStrike" cap="all" spc="182" dirty="0">
                <a:solidFill>
                  <a:srgbClr val="223E92"/>
                </a:solidFill>
                <a:latin typeface="Montserrat ExtraBold" pitchFamily="2" charset="0"/>
                <a:ea typeface="DejaVu Sans"/>
              </a:rPr>
              <a:t>Photovoice … what’s that?</a:t>
            </a:r>
            <a:br>
              <a:rPr lang="en-GB" dirty="0">
                <a:solidFill>
                  <a:srgbClr val="223E92"/>
                </a:solidFill>
                <a:latin typeface="Montserrat ExtraBold" pitchFamily="2" charset="0"/>
              </a:rPr>
            </a:br>
            <a:r>
              <a:rPr lang="en-GB" sz="2800" b="1" cap="all" spc="182" dirty="0">
                <a:solidFill>
                  <a:srgbClr val="223E92"/>
                </a:solidFill>
                <a:latin typeface="Montserrat ExtraBold" pitchFamily="2" charset="0"/>
              </a:rPr>
              <a:t>Example of results</a:t>
            </a:r>
          </a:p>
        </p:txBody>
      </p:sp>
      <p:pic>
        <p:nvPicPr>
          <p:cNvPr id="543" name="Grafik 20" descr="http://eacea.ec.europa.eu/img/logos/erasmus_plus/eu_flag_co_funded_pos_%5Brgb%5D_right.jpg"/>
          <p:cNvPicPr/>
          <p:nvPr/>
        </p:nvPicPr>
        <p:blipFill>
          <a:blip r:embed="rId3" cstate="screen">
            <a:extLst>
              <a:ext uri="{28A0092B-C50C-407E-A947-70E740481C1C}">
                <a14:useLocalDpi xmlns:a14="http://schemas.microsoft.com/office/drawing/2010/main"/>
              </a:ext>
            </a:extLst>
          </a:blip>
          <a:stretch/>
        </p:blipFill>
        <p:spPr>
          <a:xfrm>
            <a:off x="10025280" y="6340680"/>
            <a:ext cx="1827720" cy="519120"/>
          </a:xfrm>
          <a:prstGeom prst="rect">
            <a:avLst/>
          </a:prstGeom>
          <a:ln>
            <a:noFill/>
          </a:ln>
        </p:spPr>
      </p:pic>
      <p:pic>
        <p:nvPicPr>
          <p:cNvPr id="544" name="Picture 2" descr="Image result for logo facebook"/>
          <p:cNvPicPr/>
          <p:nvPr/>
        </p:nvPicPr>
        <p:blipFill>
          <a:blip r:embed="rId4" cstate="screen">
            <a:extLst>
              <a:ext uri="{28A0092B-C50C-407E-A947-70E740481C1C}">
                <a14:useLocalDpi xmlns:a14="http://schemas.microsoft.com/office/drawing/2010/main"/>
              </a:ext>
            </a:extLst>
          </a:blip>
          <a:stretch/>
        </p:blipFill>
        <p:spPr>
          <a:xfrm>
            <a:off x="2844360" y="6452280"/>
            <a:ext cx="391320" cy="391320"/>
          </a:xfrm>
          <a:prstGeom prst="rect">
            <a:avLst/>
          </a:prstGeom>
          <a:ln>
            <a:noFill/>
          </a:ln>
        </p:spPr>
      </p:pic>
      <p:pic>
        <p:nvPicPr>
          <p:cNvPr id="545" name="Picture 5" descr="Image result for logo twitter"/>
          <p:cNvPicPr/>
          <p:nvPr/>
        </p:nvPicPr>
        <p:blipFill>
          <a:blip r:embed="rId5" cstate="screen">
            <a:extLst>
              <a:ext uri="{28A0092B-C50C-407E-A947-70E740481C1C}">
                <a14:useLocalDpi xmlns:a14="http://schemas.microsoft.com/office/drawing/2010/main"/>
              </a:ext>
            </a:extLst>
          </a:blip>
          <a:stretch/>
        </p:blipFill>
        <p:spPr>
          <a:xfrm>
            <a:off x="7256160" y="6533280"/>
            <a:ext cx="388080" cy="290520"/>
          </a:xfrm>
          <a:prstGeom prst="rect">
            <a:avLst/>
          </a:prstGeom>
          <a:ln>
            <a:noFill/>
          </a:ln>
        </p:spPr>
      </p:pic>
      <p:sp>
        <p:nvSpPr>
          <p:cNvPr id="546" name="CustomShape 2"/>
          <p:cNvSpPr/>
          <p:nvPr/>
        </p:nvSpPr>
        <p:spPr>
          <a:xfrm>
            <a:off x="7547760" y="6483960"/>
            <a:ext cx="2653200" cy="371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r>
              <a:rPr lang="en-US" sz="1200" b="1" strike="noStrike" spc="32" dirty="0">
                <a:solidFill>
                  <a:srgbClr val="0A3A61"/>
                </a:solidFill>
                <a:latin typeface="Montserrat" panose="00000500000000000000" pitchFamily="2" charset="0"/>
                <a:ea typeface="Verdana"/>
              </a:rPr>
              <a:t>@YESForumoffice</a:t>
            </a:r>
            <a:endParaRPr lang="en-GB" sz="1200" b="0" strike="noStrike" spc="-1" dirty="0">
              <a:solidFill>
                <a:srgbClr val="0A3A61"/>
              </a:solidFill>
              <a:latin typeface="Montserrat" panose="00000500000000000000" pitchFamily="2" charset="0"/>
            </a:endParaRPr>
          </a:p>
        </p:txBody>
      </p:sp>
      <p:sp>
        <p:nvSpPr>
          <p:cNvPr id="547" name="CustomShape 3"/>
          <p:cNvSpPr/>
          <p:nvPr/>
        </p:nvSpPr>
        <p:spPr>
          <a:xfrm>
            <a:off x="3193200" y="6471720"/>
            <a:ext cx="2984040" cy="3582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r>
              <a:rPr lang="en-US" sz="1200" b="1" strike="noStrike" spc="32" dirty="0">
                <a:solidFill>
                  <a:srgbClr val="0A3A61"/>
                </a:solidFill>
                <a:latin typeface="Montserrat" panose="00000500000000000000" pitchFamily="2" charset="0"/>
                <a:ea typeface="Verdana"/>
              </a:rPr>
              <a:t>facebook.com/</a:t>
            </a:r>
            <a:r>
              <a:rPr lang="en-US" sz="1200" b="1" strike="noStrike" spc="32" dirty="0" err="1">
                <a:solidFill>
                  <a:srgbClr val="0A3A61"/>
                </a:solidFill>
                <a:latin typeface="Montserrat" panose="00000500000000000000" pitchFamily="2" charset="0"/>
                <a:ea typeface="Verdana"/>
              </a:rPr>
              <a:t>YES.Forum</a:t>
            </a:r>
            <a:endParaRPr lang="en-GB" sz="1200" b="0" strike="noStrike" spc="-1" dirty="0">
              <a:solidFill>
                <a:srgbClr val="0A3A61"/>
              </a:solidFill>
              <a:latin typeface="Montserrat" panose="00000500000000000000" pitchFamily="2" charset="0"/>
            </a:endParaRPr>
          </a:p>
        </p:txBody>
      </p:sp>
      <p:pic>
        <p:nvPicPr>
          <p:cNvPr id="11" name="Picture 10">
            <a:extLst>
              <a:ext uri="{FF2B5EF4-FFF2-40B4-BE49-F238E27FC236}">
                <a16:creationId xmlns:a16="http://schemas.microsoft.com/office/drawing/2014/main" id="{EA4F396F-DB01-4AD6-981A-FBBEDE134E4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20400" y="6355868"/>
            <a:ext cx="902280" cy="383260"/>
          </a:xfrm>
          <a:prstGeom prst="rect">
            <a:avLst/>
          </a:prstGeom>
        </p:spPr>
      </p:pic>
      <p:sp>
        <p:nvSpPr>
          <p:cNvPr id="3" name="Title 1">
            <a:extLst>
              <a:ext uri="{FF2B5EF4-FFF2-40B4-BE49-F238E27FC236}">
                <a16:creationId xmlns:a16="http://schemas.microsoft.com/office/drawing/2014/main" id="{4B2D0C5C-84AF-3215-372B-7F2C42747B17}"/>
              </a:ext>
            </a:extLst>
          </p:cNvPr>
          <p:cNvSpPr txBox="1">
            <a:spLocks/>
          </p:cNvSpPr>
          <p:nvPr/>
        </p:nvSpPr>
        <p:spPr>
          <a:xfrm>
            <a:off x="1543854" y="1951709"/>
            <a:ext cx="9266771" cy="3148161"/>
          </a:xfrm>
          <a:prstGeom prst="rect">
            <a:avLst/>
          </a:prstGeom>
          <a:ln w="19050">
            <a:solidFill>
              <a:schemeClr val="accent1">
                <a:lumMod val="75000"/>
              </a:schemeClr>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lvl="1" algn="ctr">
              <a:spcBef>
                <a:spcPts val="1200"/>
              </a:spcBef>
              <a:spcAft>
                <a:spcPts val="2400"/>
              </a:spcAft>
              <a:tabLst>
                <a:tab pos="0" algn="l"/>
              </a:tabLst>
            </a:pPr>
            <a:r>
              <a:rPr lang="en-GB" sz="2800" b="1" kern="0" spc="-1">
                <a:solidFill>
                  <a:srgbClr val="223E92"/>
                </a:solidFill>
                <a:uFill>
                  <a:solidFill>
                    <a:srgbClr val="FFC906"/>
                  </a:solidFill>
                </a:uFill>
                <a:latin typeface="Montserrat Medium" panose="00000600000000000000" pitchFamily="2" charset="0"/>
              </a:rPr>
              <a:t>“How would you describe the life of a young person in Europe to an alien?”</a:t>
            </a:r>
            <a:br>
              <a:rPr lang="en-GB" sz="2800" b="1" kern="0" spc="-1">
                <a:solidFill>
                  <a:srgbClr val="223E92"/>
                </a:solidFill>
                <a:uFill>
                  <a:solidFill>
                    <a:srgbClr val="FFC906"/>
                  </a:solidFill>
                </a:uFill>
                <a:latin typeface="Montserrat Medium" panose="00000600000000000000" pitchFamily="2" charset="0"/>
              </a:rPr>
            </a:br>
            <a:br>
              <a:rPr lang="en-GB" sz="2800" b="1" kern="0" spc="-1">
                <a:solidFill>
                  <a:srgbClr val="223E92"/>
                </a:solidFill>
                <a:uFill>
                  <a:solidFill>
                    <a:srgbClr val="FFC906"/>
                  </a:solidFill>
                </a:uFill>
                <a:latin typeface="Montserrat Medium" panose="00000600000000000000" pitchFamily="2" charset="0"/>
              </a:rPr>
            </a:br>
            <a:br>
              <a:rPr lang="en-GB" sz="2000" b="1" i="1" kern="0" spc="-1">
                <a:solidFill>
                  <a:srgbClr val="223E92"/>
                </a:solidFill>
                <a:uFill>
                  <a:solidFill>
                    <a:srgbClr val="FFC906"/>
                  </a:solidFill>
                </a:uFill>
                <a:latin typeface="Montserrat Medium" panose="00000600000000000000" pitchFamily="2" charset="0"/>
              </a:rPr>
            </a:br>
            <a:r>
              <a:rPr lang="en-GB" sz="2000" b="1" i="1" kern="0" spc="-1">
                <a:solidFill>
                  <a:srgbClr val="223E92"/>
                </a:solidFill>
                <a:uFill>
                  <a:solidFill>
                    <a:srgbClr val="FFC906"/>
                  </a:solidFill>
                </a:uFill>
                <a:latin typeface="Montserrat Medium" panose="00000600000000000000" pitchFamily="2" charset="0"/>
              </a:rPr>
              <a:t>Photovoice Training – 4-6 July 2022, Vienna (AT)</a:t>
            </a:r>
            <a:br>
              <a:rPr lang="en-GB" sz="2000" b="1" i="1" kern="0" spc="-1">
                <a:solidFill>
                  <a:srgbClr val="223E92"/>
                </a:solidFill>
                <a:uFill>
                  <a:solidFill>
                    <a:srgbClr val="FFC906"/>
                  </a:solidFill>
                </a:uFill>
                <a:latin typeface="Montserrat Medium" panose="00000600000000000000" pitchFamily="2" charset="0"/>
              </a:rPr>
            </a:br>
            <a:br>
              <a:rPr lang="en-GB" sz="2000" b="1" i="1" kern="0" spc="-1">
                <a:solidFill>
                  <a:srgbClr val="223E92"/>
                </a:solidFill>
                <a:uFill>
                  <a:solidFill>
                    <a:srgbClr val="FFC906"/>
                  </a:solidFill>
                </a:uFill>
                <a:latin typeface="Montserrat Medium" panose="00000600000000000000" pitchFamily="2" charset="0"/>
              </a:rPr>
            </a:br>
            <a:r>
              <a:rPr lang="en-GB" sz="2000" b="1" i="1" kern="0" spc="-1">
                <a:solidFill>
                  <a:srgbClr val="223E92"/>
                </a:solidFill>
                <a:uFill>
                  <a:solidFill>
                    <a:srgbClr val="FFC906"/>
                  </a:solidFill>
                </a:uFill>
                <a:latin typeface="Montserrat Medium" panose="00000600000000000000" pitchFamily="2" charset="0"/>
              </a:rPr>
              <a:t>Results by the participants</a:t>
            </a:r>
            <a:endParaRPr lang="en-GB" sz="2800" b="1" i="1" kern="0" spc="-1" dirty="0">
              <a:solidFill>
                <a:srgbClr val="223E92"/>
              </a:solidFill>
              <a:uFill>
                <a:solidFill>
                  <a:srgbClr val="FFC906"/>
                </a:solidFill>
              </a:uFill>
              <a:latin typeface="Montserrat Medium" panose="00000600000000000000" pitchFamily="2" charset="0"/>
            </a:endParaRPr>
          </a:p>
        </p:txBody>
      </p:sp>
    </p:spTree>
    <p:extLst>
      <p:ext uri="{BB962C8B-B14F-4D97-AF65-F5344CB8AC3E}">
        <p14:creationId xmlns:p14="http://schemas.microsoft.com/office/powerpoint/2010/main" val="16402258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D1F4675-2637-558C-80BA-8958A2669A6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20400" y="1499759"/>
            <a:ext cx="6182693" cy="4637021"/>
          </a:xfrm>
          <a:prstGeom prst="rect">
            <a:avLst/>
          </a:prstGeom>
        </p:spPr>
      </p:pic>
      <p:sp>
        <p:nvSpPr>
          <p:cNvPr id="541" name="CustomShape 1"/>
          <p:cNvSpPr/>
          <p:nvPr/>
        </p:nvSpPr>
        <p:spPr>
          <a:xfrm>
            <a:off x="884160" y="382320"/>
            <a:ext cx="11034000" cy="10681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ormAutofit/>
          </a:bodyPr>
          <a:lstStyle/>
          <a:p>
            <a:pPr>
              <a:lnSpc>
                <a:spcPct val="90000"/>
              </a:lnSpc>
              <a:spcAft>
                <a:spcPts val="600"/>
              </a:spcAft>
            </a:pPr>
            <a:r>
              <a:rPr lang="en-GB" sz="3600" b="1" strike="noStrike" cap="all" spc="182" dirty="0">
                <a:solidFill>
                  <a:srgbClr val="223E92"/>
                </a:solidFill>
                <a:latin typeface="Montserrat ExtraBold" pitchFamily="2" charset="0"/>
                <a:ea typeface="DejaVu Sans"/>
              </a:rPr>
              <a:t>Photovoice … what’s that?</a:t>
            </a:r>
            <a:br>
              <a:rPr lang="en-GB" dirty="0">
                <a:solidFill>
                  <a:srgbClr val="223E92"/>
                </a:solidFill>
                <a:latin typeface="Montserrat ExtraBold" pitchFamily="2" charset="0"/>
              </a:rPr>
            </a:br>
            <a:r>
              <a:rPr lang="en-GB" sz="2800" b="1" cap="all" spc="182" dirty="0">
                <a:solidFill>
                  <a:srgbClr val="223E92"/>
                </a:solidFill>
                <a:latin typeface="Montserrat ExtraBold" pitchFamily="2" charset="0"/>
              </a:rPr>
              <a:t>Example of results</a:t>
            </a:r>
          </a:p>
        </p:txBody>
      </p:sp>
      <p:pic>
        <p:nvPicPr>
          <p:cNvPr id="543" name="Grafik 20" descr="http://eacea.ec.europa.eu/img/logos/erasmus_plus/eu_flag_co_funded_pos_%5Brgb%5D_right.jpg"/>
          <p:cNvPicPr/>
          <p:nvPr/>
        </p:nvPicPr>
        <p:blipFill>
          <a:blip r:embed="rId4" cstate="screen">
            <a:extLst>
              <a:ext uri="{28A0092B-C50C-407E-A947-70E740481C1C}">
                <a14:useLocalDpi xmlns:a14="http://schemas.microsoft.com/office/drawing/2010/main"/>
              </a:ext>
            </a:extLst>
          </a:blip>
          <a:stretch/>
        </p:blipFill>
        <p:spPr>
          <a:xfrm>
            <a:off x="10025280" y="6340680"/>
            <a:ext cx="1827720" cy="519120"/>
          </a:xfrm>
          <a:prstGeom prst="rect">
            <a:avLst/>
          </a:prstGeom>
          <a:ln>
            <a:noFill/>
          </a:ln>
        </p:spPr>
      </p:pic>
      <p:pic>
        <p:nvPicPr>
          <p:cNvPr id="544" name="Picture 2" descr="Image result for logo facebook"/>
          <p:cNvPicPr/>
          <p:nvPr/>
        </p:nvPicPr>
        <p:blipFill>
          <a:blip r:embed="rId5" cstate="screen">
            <a:extLst>
              <a:ext uri="{28A0092B-C50C-407E-A947-70E740481C1C}">
                <a14:useLocalDpi xmlns:a14="http://schemas.microsoft.com/office/drawing/2010/main"/>
              </a:ext>
            </a:extLst>
          </a:blip>
          <a:stretch/>
        </p:blipFill>
        <p:spPr>
          <a:xfrm>
            <a:off x="2844360" y="6452280"/>
            <a:ext cx="391320" cy="391320"/>
          </a:xfrm>
          <a:prstGeom prst="rect">
            <a:avLst/>
          </a:prstGeom>
          <a:ln>
            <a:noFill/>
          </a:ln>
        </p:spPr>
      </p:pic>
      <p:pic>
        <p:nvPicPr>
          <p:cNvPr id="545" name="Picture 5" descr="Image result for logo twitter"/>
          <p:cNvPicPr/>
          <p:nvPr/>
        </p:nvPicPr>
        <p:blipFill>
          <a:blip r:embed="rId6" cstate="screen">
            <a:extLst>
              <a:ext uri="{28A0092B-C50C-407E-A947-70E740481C1C}">
                <a14:useLocalDpi xmlns:a14="http://schemas.microsoft.com/office/drawing/2010/main"/>
              </a:ext>
            </a:extLst>
          </a:blip>
          <a:stretch/>
        </p:blipFill>
        <p:spPr>
          <a:xfrm>
            <a:off x="7256160" y="6533280"/>
            <a:ext cx="388080" cy="290520"/>
          </a:xfrm>
          <a:prstGeom prst="rect">
            <a:avLst/>
          </a:prstGeom>
          <a:ln>
            <a:noFill/>
          </a:ln>
        </p:spPr>
      </p:pic>
      <p:sp>
        <p:nvSpPr>
          <p:cNvPr id="546" name="CustomShape 2"/>
          <p:cNvSpPr/>
          <p:nvPr/>
        </p:nvSpPr>
        <p:spPr>
          <a:xfrm>
            <a:off x="7547760" y="6483960"/>
            <a:ext cx="2653200" cy="371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r>
              <a:rPr lang="en-US" sz="1200" b="1" strike="noStrike" spc="32" dirty="0">
                <a:solidFill>
                  <a:srgbClr val="0A3A61"/>
                </a:solidFill>
                <a:latin typeface="Montserrat" panose="00000500000000000000" pitchFamily="2" charset="0"/>
                <a:ea typeface="Verdana"/>
              </a:rPr>
              <a:t>@YESForumoffice</a:t>
            </a:r>
            <a:endParaRPr lang="en-GB" sz="1200" b="0" strike="noStrike" spc="-1" dirty="0">
              <a:solidFill>
                <a:srgbClr val="0A3A61"/>
              </a:solidFill>
              <a:latin typeface="Montserrat" panose="00000500000000000000" pitchFamily="2" charset="0"/>
            </a:endParaRPr>
          </a:p>
        </p:txBody>
      </p:sp>
      <p:sp>
        <p:nvSpPr>
          <p:cNvPr id="547" name="CustomShape 3"/>
          <p:cNvSpPr/>
          <p:nvPr/>
        </p:nvSpPr>
        <p:spPr>
          <a:xfrm>
            <a:off x="3193200" y="6471720"/>
            <a:ext cx="2984040" cy="3582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nSpc>
                <a:spcPct val="100000"/>
              </a:lnSpc>
            </a:pPr>
            <a:r>
              <a:rPr lang="en-US" sz="1200" b="1" strike="noStrike" spc="32" dirty="0">
                <a:solidFill>
                  <a:srgbClr val="0A3A61"/>
                </a:solidFill>
                <a:latin typeface="Montserrat" panose="00000500000000000000" pitchFamily="2" charset="0"/>
                <a:ea typeface="Verdana"/>
              </a:rPr>
              <a:t>facebook.com/</a:t>
            </a:r>
            <a:r>
              <a:rPr lang="en-US" sz="1200" b="1" strike="noStrike" spc="32" dirty="0" err="1">
                <a:solidFill>
                  <a:srgbClr val="0A3A61"/>
                </a:solidFill>
                <a:latin typeface="Montserrat" panose="00000500000000000000" pitchFamily="2" charset="0"/>
                <a:ea typeface="Verdana"/>
              </a:rPr>
              <a:t>YES.Forum</a:t>
            </a:r>
            <a:endParaRPr lang="en-GB" sz="1200" b="0" strike="noStrike" spc="-1" dirty="0">
              <a:solidFill>
                <a:srgbClr val="0A3A61"/>
              </a:solidFill>
              <a:latin typeface="Montserrat" panose="00000500000000000000" pitchFamily="2" charset="0"/>
            </a:endParaRPr>
          </a:p>
        </p:txBody>
      </p:sp>
      <p:pic>
        <p:nvPicPr>
          <p:cNvPr id="11" name="Picture 10">
            <a:extLst>
              <a:ext uri="{FF2B5EF4-FFF2-40B4-BE49-F238E27FC236}">
                <a16:creationId xmlns:a16="http://schemas.microsoft.com/office/drawing/2014/main" id="{EA4F396F-DB01-4AD6-981A-FBBEDE134E4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20400" y="6355868"/>
            <a:ext cx="902280" cy="383260"/>
          </a:xfrm>
          <a:prstGeom prst="rect">
            <a:avLst/>
          </a:prstGeom>
        </p:spPr>
      </p:pic>
      <p:sp>
        <p:nvSpPr>
          <p:cNvPr id="2" name="Title 1">
            <a:extLst>
              <a:ext uri="{FF2B5EF4-FFF2-40B4-BE49-F238E27FC236}">
                <a16:creationId xmlns:a16="http://schemas.microsoft.com/office/drawing/2014/main" id="{B40308DC-F4A4-91C5-E4C5-13587284D7A1}"/>
              </a:ext>
            </a:extLst>
          </p:cNvPr>
          <p:cNvSpPr txBox="1">
            <a:spLocks/>
          </p:cNvSpPr>
          <p:nvPr/>
        </p:nvSpPr>
        <p:spPr>
          <a:xfrm>
            <a:off x="7159256" y="1499758"/>
            <a:ext cx="4693743" cy="4638771"/>
          </a:xfrm>
          <a:prstGeom prst="rect">
            <a:avLst/>
          </a:prstGeom>
          <a:ln w="19050">
            <a:solidFill>
              <a:schemeClr val="accent1">
                <a:lumMod val="75000"/>
              </a:schemeClr>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lnSpc>
                <a:spcPct val="120000"/>
              </a:lnSpc>
              <a:buFont typeface="Arial" panose="020B0604020202020204" pitchFamily="34" charset="0"/>
              <a:buNone/>
            </a:pPr>
            <a:r>
              <a:rPr lang="en-GB" sz="1400" b="1" i="1" dirty="0">
                <a:latin typeface="+mn-lt"/>
              </a:rPr>
              <a:t>A “</a:t>
            </a:r>
            <a:r>
              <a:rPr lang="en-GB" sz="1400" b="1" i="1" dirty="0" err="1">
                <a:latin typeface="+mn-lt"/>
              </a:rPr>
              <a:t>Wanderful</a:t>
            </a:r>
            <a:r>
              <a:rPr lang="en-GB" sz="1400" b="1" i="1" dirty="0">
                <a:latin typeface="+mn-lt"/>
              </a:rPr>
              <a:t>” World</a:t>
            </a:r>
          </a:p>
          <a:p>
            <a:pPr algn="just">
              <a:lnSpc>
                <a:spcPct val="120000"/>
              </a:lnSpc>
              <a:buFont typeface="Arial" panose="020B0604020202020204" pitchFamily="34" charset="0"/>
              <a:buNone/>
            </a:pPr>
            <a:endParaRPr lang="en-GB" sz="1400" i="1" dirty="0">
              <a:latin typeface="+mn-lt"/>
            </a:endParaRPr>
          </a:p>
          <a:p>
            <a:pPr algn="just">
              <a:lnSpc>
                <a:spcPct val="120000"/>
              </a:lnSpc>
              <a:buFont typeface="Arial" panose="020B0604020202020204" pitchFamily="34" charset="0"/>
              <a:buNone/>
            </a:pPr>
            <a:r>
              <a:rPr lang="en-GB" sz="1400" i="1" dirty="0">
                <a:latin typeface="+mn-lt"/>
              </a:rPr>
              <a:t>This picture was taken near one of the most popular spots along the Danube river. We can see a busy road where many young people are walking around and sitting on the riverbank while chatting and drinking beer (…)</a:t>
            </a:r>
          </a:p>
          <a:p>
            <a:pPr algn="just">
              <a:lnSpc>
                <a:spcPct val="120000"/>
              </a:lnSpc>
              <a:buFont typeface="Arial" panose="020B0604020202020204" pitchFamily="34" charset="0"/>
              <a:buNone/>
            </a:pPr>
            <a:endParaRPr lang="en-GB" sz="1400" i="1" dirty="0">
              <a:latin typeface="+mn-lt"/>
            </a:endParaRPr>
          </a:p>
          <a:p>
            <a:pPr algn="just">
              <a:lnSpc>
                <a:spcPct val="120000"/>
              </a:lnSpc>
              <a:buFont typeface="Arial" panose="020B0604020202020204" pitchFamily="34" charset="0"/>
              <a:buNone/>
            </a:pPr>
            <a:r>
              <a:rPr lang="en-GB" sz="1400" i="1" dirty="0">
                <a:latin typeface="+mn-lt"/>
              </a:rPr>
              <a:t>On the one hand, it represents the freedom of youth where you can enjoy life and wander around and the freedom of movement in Vienna. On the other hand, it evokes a sense of uncertainty youth have towards the future regarding climate change, the political polarization of Europe and the world in general.</a:t>
            </a:r>
          </a:p>
          <a:p>
            <a:pPr algn="just">
              <a:lnSpc>
                <a:spcPct val="120000"/>
              </a:lnSpc>
              <a:buFont typeface="Arial" panose="020B0604020202020204" pitchFamily="34" charset="0"/>
              <a:buNone/>
            </a:pPr>
            <a:endParaRPr lang="en-GB" sz="1400" i="1" dirty="0">
              <a:latin typeface="+mn-lt"/>
            </a:endParaRPr>
          </a:p>
          <a:p>
            <a:pPr algn="just">
              <a:lnSpc>
                <a:spcPct val="120000"/>
              </a:lnSpc>
              <a:buFont typeface="Arial" panose="020B0604020202020204" pitchFamily="34" charset="0"/>
              <a:buNone/>
            </a:pPr>
            <a:r>
              <a:rPr lang="en-GB" sz="1400" i="1" dirty="0">
                <a:latin typeface="+mn-lt"/>
              </a:rPr>
              <a:t>We chose this picture because, even though Vienna has high living standards and offers a good quality of life, young people still struggle with the chaotic and uncertain nature of their life.</a:t>
            </a:r>
          </a:p>
        </p:txBody>
      </p:sp>
    </p:spTree>
    <p:extLst>
      <p:ext uri="{BB962C8B-B14F-4D97-AF65-F5344CB8AC3E}">
        <p14:creationId xmlns:p14="http://schemas.microsoft.com/office/powerpoint/2010/main" val="639940227"/>
      </p:ext>
    </p:extLst>
  </p:cSld>
  <p:clrMapOvr>
    <a:masterClrMapping/>
  </p:clrMapOvr>
</p:sld>
</file>

<file path=ppt/theme/theme1.xml><?xml version="1.0" encoding="utf-8"?>
<a:theme xmlns:a="http://schemas.openxmlformats.org/drawingml/2006/main" name="Office Theme">
  <a:themeElements>
    <a:clrScheme name="Custom 3">
      <a:dk1>
        <a:sysClr val="windowText" lastClr="000000"/>
      </a:dk1>
      <a:lt1>
        <a:sysClr val="window" lastClr="FFFFFF"/>
      </a:lt1>
      <a:dk2>
        <a:srgbClr val="FFC906"/>
      </a:dk2>
      <a:lt2>
        <a:srgbClr val="FFFFFF"/>
      </a:lt2>
      <a:accent1>
        <a:srgbClr val="425B96"/>
      </a:accent1>
      <a:accent2>
        <a:srgbClr val="656A59"/>
      </a:accent2>
      <a:accent3>
        <a:srgbClr val="425B96"/>
      </a:accent3>
      <a:accent4>
        <a:srgbClr val="8CAA7E"/>
      </a:accent4>
      <a:accent5>
        <a:srgbClr val="D36F68"/>
      </a:accent5>
      <a:accent6>
        <a:srgbClr val="826276"/>
      </a:accent6>
      <a:hlink>
        <a:srgbClr val="0C2C7A"/>
      </a:hlink>
      <a:folHlink>
        <a:srgbClr val="A46694"/>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D5765"/>
      </a:dk2>
      <a:lt2>
        <a:srgbClr val="FFFFFF"/>
      </a:lt2>
      <a:accent1>
        <a:srgbClr val="46B1CA"/>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1529</Words>
  <Application>Microsoft Office PowerPoint</Application>
  <PresentationFormat>Widescreen</PresentationFormat>
  <Paragraphs>130</Paragraphs>
  <Slides>11</Slides>
  <Notes>11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11</vt:i4>
      </vt:variant>
    </vt:vector>
  </HeadingPairs>
  <TitlesOfParts>
    <vt:vector size="20" baseType="lpstr">
      <vt:lpstr>Arial</vt:lpstr>
      <vt:lpstr>Calibri</vt:lpstr>
      <vt:lpstr>Montserrat</vt:lpstr>
      <vt:lpstr>Montserrat ExtraBold</vt:lpstr>
      <vt:lpstr>Montserrat Medium</vt:lpstr>
      <vt:lpstr>Symbol</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Gender  Family, Education, Work and Wellbeing  Perspectives and Realities from Young People</dc:title>
  <dc:subject/>
  <dc:creator>Default</dc:creator>
  <dc:description/>
  <cp:lastModifiedBy>Elie Demerseman</cp:lastModifiedBy>
  <cp:revision>1492</cp:revision>
  <dcterms:created xsi:type="dcterms:W3CDTF">2020-02-05T16:47:20Z</dcterms:created>
  <dcterms:modified xsi:type="dcterms:W3CDTF">2023-01-16T11:00:02Z</dcterms:modified>
  <dc:language>en-GB</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16.0000</vt:lpwstr>
  </property>
  <property fmtid="{D5CDD505-2E9C-101B-9397-08002B2CF9AE}" pid="3" name="HiddenSlides">
    <vt:i4>0</vt:i4>
  </property>
  <property fmtid="{D5CDD505-2E9C-101B-9397-08002B2CF9AE}" pid="4" name="HyperlinksChanged">
    <vt:bool>false</vt:bool>
  </property>
  <property fmtid="{D5CDD505-2E9C-101B-9397-08002B2CF9AE}" pid="5" name="LinksUpToDate">
    <vt:bool>false</vt:bool>
  </property>
  <property fmtid="{D5CDD505-2E9C-101B-9397-08002B2CF9AE}" pid="6" name="MMClips">
    <vt:i4>0</vt:i4>
  </property>
  <property fmtid="{D5CDD505-2E9C-101B-9397-08002B2CF9AE}" pid="7" name="Notes">
    <vt:i4>12</vt:i4>
  </property>
  <property fmtid="{D5CDD505-2E9C-101B-9397-08002B2CF9AE}" pid="8" name="PresentationFormat">
    <vt:lpwstr>Widescreen</vt:lpwstr>
  </property>
  <property fmtid="{D5CDD505-2E9C-101B-9397-08002B2CF9AE}" pid="9" name="ScaleCrop">
    <vt:bool>false</vt:bool>
  </property>
  <property fmtid="{D5CDD505-2E9C-101B-9397-08002B2CF9AE}" pid="10" name="ShareDoc">
    <vt:bool>false</vt:bool>
  </property>
  <property fmtid="{D5CDD505-2E9C-101B-9397-08002B2CF9AE}" pid="11" name="Slides">
    <vt:i4>19</vt:i4>
  </property>
</Properties>
</file>